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3" r:id="rId2"/>
  </p:sldIdLst>
  <p:sldSz cx="7772400" cy="10058400"/>
  <p:notesSz cx="7086600" cy="93726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3BF010"/>
    <a:srgbClr val="CC66FF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C115E6-40AF-4A80-BA31-ECB1F970DB61}" v="549" dt="2023-07-30T02:25:59.156"/>
    <p1510:client id="{F7BC61CA-F596-4CD3-BD24-12FFD8B6B6D2}" v="980" dt="2023-07-30T00:43:36.2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20" d="100"/>
          <a:sy n="120" d="100"/>
        </p:scale>
        <p:origin x="486" y="-3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tasha Harris" userId="5741566d17d6c63f" providerId="LiveId" clId="{A0C115E6-40AF-4A80-BA31-ECB1F970DB61}"/>
    <pc:docChg chg="undo custSel delSld modSld">
      <pc:chgData name="Natasha Harris" userId="5741566d17d6c63f" providerId="LiveId" clId="{A0C115E6-40AF-4A80-BA31-ECB1F970DB61}" dt="2023-07-30T02:36:28.374" v="2583" actId="1076"/>
      <pc:docMkLst>
        <pc:docMk/>
      </pc:docMkLst>
      <pc:sldChg chg="del">
        <pc:chgData name="Natasha Harris" userId="5741566d17d6c63f" providerId="LiveId" clId="{A0C115E6-40AF-4A80-BA31-ECB1F970DB61}" dt="2023-06-02T13:00:09.720" v="441" actId="2696"/>
        <pc:sldMkLst>
          <pc:docMk/>
          <pc:sldMk cId="648225208" sldId="256"/>
        </pc:sldMkLst>
      </pc:sldChg>
      <pc:sldChg chg="del">
        <pc:chgData name="Natasha Harris" userId="5741566d17d6c63f" providerId="LiveId" clId="{A0C115E6-40AF-4A80-BA31-ECB1F970DB61}" dt="2023-06-02T13:00:05.940" v="440" actId="2696"/>
        <pc:sldMkLst>
          <pc:docMk/>
          <pc:sldMk cId="2346260006" sldId="257"/>
        </pc:sldMkLst>
      </pc:sldChg>
      <pc:sldChg chg="addSp modSp mod">
        <pc:chgData name="Natasha Harris" userId="5741566d17d6c63f" providerId="LiveId" clId="{A0C115E6-40AF-4A80-BA31-ECB1F970DB61}" dt="2023-07-29T23:39:43.080" v="1398" actId="20577"/>
        <pc:sldMkLst>
          <pc:docMk/>
          <pc:sldMk cId="1936981140" sldId="302"/>
        </pc:sldMkLst>
        <pc:spChg chg="add mod">
          <ac:chgData name="Natasha Harris" userId="5741566d17d6c63f" providerId="LiveId" clId="{A0C115E6-40AF-4A80-BA31-ECB1F970DB61}" dt="2023-07-29T23:39:43.080" v="1398" actId="20577"/>
          <ac:spMkLst>
            <pc:docMk/>
            <pc:sldMk cId="1936981140" sldId="302"/>
            <ac:spMk id="3" creationId="{07986C7F-5DA6-F014-701A-C74F53AF035F}"/>
          </ac:spMkLst>
        </pc:spChg>
        <pc:spChg chg="mod">
          <ac:chgData name="Natasha Harris" userId="5741566d17d6c63f" providerId="LiveId" clId="{A0C115E6-40AF-4A80-BA31-ECB1F970DB61}" dt="2023-07-29T22:16:03.697" v="901" actId="2711"/>
          <ac:spMkLst>
            <pc:docMk/>
            <pc:sldMk cId="1936981140" sldId="302"/>
            <ac:spMk id="4" creationId="{41125395-2E26-FEB7-655B-7A24146110F0}"/>
          </ac:spMkLst>
        </pc:spChg>
        <pc:spChg chg="mod">
          <ac:chgData name="Natasha Harris" userId="5741566d17d6c63f" providerId="LiveId" clId="{A0C115E6-40AF-4A80-BA31-ECB1F970DB61}" dt="2023-07-29T22:18:00.078" v="902" actId="207"/>
          <ac:spMkLst>
            <pc:docMk/>
            <pc:sldMk cId="1936981140" sldId="302"/>
            <ac:spMk id="6" creationId="{E0D73E51-8B92-4299-A4E9-A183688AAE68}"/>
          </ac:spMkLst>
        </pc:spChg>
        <pc:spChg chg="mod">
          <ac:chgData name="Natasha Harris" userId="5741566d17d6c63f" providerId="LiveId" clId="{A0C115E6-40AF-4A80-BA31-ECB1F970DB61}" dt="2023-07-29T23:05:18.932" v="1217" actId="1076"/>
          <ac:spMkLst>
            <pc:docMk/>
            <pc:sldMk cId="1936981140" sldId="302"/>
            <ac:spMk id="8" creationId="{E41192CB-0867-EB46-E19D-9BA8CDEA0FE7}"/>
          </ac:spMkLst>
        </pc:spChg>
        <pc:spChg chg="mod">
          <ac:chgData name="Natasha Harris" userId="5741566d17d6c63f" providerId="LiveId" clId="{A0C115E6-40AF-4A80-BA31-ECB1F970DB61}" dt="2023-07-29T23:03:52.936" v="1209" actId="20577"/>
          <ac:spMkLst>
            <pc:docMk/>
            <pc:sldMk cId="1936981140" sldId="302"/>
            <ac:spMk id="10" creationId="{FE158637-2134-668E-EC0F-DD858C8B5FED}"/>
          </ac:spMkLst>
        </pc:spChg>
        <pc:spChg chg="mod">
          <ac:chgData name="Natasha Harris" userId="5741566d17d6c63f" providerId="LiveId" clId="{A0C115E6-40AF-4A80-BA31-ECB1F970DB61}" dt="2023-07-29T22:18:11.065" v="916" actId="20577"/>
          <ac:spMkLst>
            <pc:docMk/>
            <pc:sldMk cId="1936981140" sldId="302"/>
            <ac:spMk id="11" creationId="{E3557054-C487-E2FE-C181-A0B826AF5701}"/>
          </ac:spMkLst>
        </pc:spChg>
        <pc:spChg chg="mod">
          <ac:chgData name="Natasha Harris" userId="5741566d17d6c63f" providerId="LiveId" clId="{A0C115E6-40AF-4A80-BA31-ECB1F970DB61}" dt="2023-07-29T23:05:29.560" v="1218" actId="1076"/>
          <ac:spMkLst>
            <pc:docMk/>
            <pc:sldMk cId="1936981140" sldId="302"/>
            <ac:spMk id="12" creationId="{BE967B7F-6500-611F-932B-857BFA597498}"/>
          </ac:spMkLst>
        </pc:spChg>
        <pc:spChg chg="mod">
          <ac:chgData name="Natasha Harris" userId="5741566d17d6c63f" providerId="LiveId" clId="{A0C115E6-40AF-4A80-BA31-ECB1F970DB61}" dt="2023-07-29T22:57:24.940" v="1120" actId="14100"/>
          <ac:spMkLst>
            <pc:docMk/>
            <pc:sldMk cId="1936981140" sldId="302"/>
            <ac:spMk id="13" creationId="{E4CD53E2-CDFB-A14B-FCCF-4E2DF2B195F4}"/>
          </ac:spMkLst>
        </pc:spChg>
        <pc:spChg chg="mod">
          <ac:chgData name="Natasha Harris" userId="5741566d17d6c63f" providerId="LiveId" clId="{A0C115E6-40AF-4A80-BA31-ECB1F970DB61}" dt="2023-07-29T23:04:51.468" v="1215" actId="1076"/>
          <ac:spMkLst>
            <pc:docMk/>
            <pc:sldMk cId="1936981140" sldId="302"/>
            <ac:spMk id="14" creationId="{68D5D367-CA93-9301-EE5D-6AE6E3DE4D04}"/>
          </ac:spMkLst>
        </pc:spChg>
        <pc:spChg chg="mod">
          <ac:chgData name="Natasha Harris" userId="5741566d17d6c63f" providerId="LiveId" clId="{A0C115E6-40AF-4A80-BA31-ECB1F970DB61}" dt="2023-07-29T23:37:48.057" v="1396" actId="1076"/>
          <ac:spMkLst>
            <pc:docMk/>
            <pc:sldMk cId="1936981140" sldId="302"/>
            <ac:spMk id="18" creationId="{8BA38B53-6AB2-85E9-77B1-9BACD8BB56CA}"/>
          </ac:spMkLst>
        </pc:spChg>
        <pc:spChg chg="mod">
          <ac:chgData name="Natasha Harris" userId="5741566d17d6c63f" providerId="LiveId" clId="{A0C115E6-40AF-4A80-BA31-ECB1F970DB61}" dt="2023-07-29T23:37:58.355" v="1397" actId="1076"/>
          <ac:spMkLst>
            <pc:docMk/>
            <pc:sldMk cId="1936981140" sldId="302"/>
            <ac:spMk id="19" creationId="{FD656045-91EE-FE82-9258-BB70540E469B}"/>
          </ac:spMkLst>
        </pc:spChg>
        <pc:spChg chg="add mod">
          <ac:chgData name="Natasha Harris" userId="5741566d17d6c63f" providerId="LiveId" clId="{A0C115E6-40AF-4A80-BA31-ECB1F970DB61}" dt="2023-06-03T12:23:34.259" v="844" actId="122"/>
          <ac:spMkLst>
            <pc:docMk/>
            <pc:sldMk cId="1936981140" sldId="302"/>
            <ac:spMk id="23" creationId="{9A6AA2A9-E4E1-0DDD-9340-B94D264F40F8}"/>
          </ac:spMkLst>
        </pc:spChg>
        <pc:grpChg chg="mod">
          <ac:chgData name="Natasha Harris" userId="5741566d17d6c63f" providerId="LiveId" clId="{A0C115E6-40AF-4A80-BA31-ECB1F970DB61}" dt="2023-07-29T23:04:37.903" v="1214" actId="1076"/>
          <ac:grpSpMkLst>
            <pc:docMk/>
            <pc:sldMk cId="1936981140" sldId="302"/>
            <ac:grpSpMk id="16" creationId="{ACFCC432-B7EE-A62E-4BF5-4FA7FB855450}"/>
          </ac:grpSpMkLst>
        </pc:grpChg>
        <pc:graphicFrameChg chg="add mod modGraphic">
          <ac:chgData name="Natasha Harris" userId="5741566d17d6c63f" providerId="LiveId" clId="{A0C115E6-40AF-4A80-BA31-ECB1F970DB61}" dt="2023-07-29T23:04:29.264" v="1212" actId="1076"/>
          <ac:graphicFrameMkLst>
            <pc:docMk/>
            <pc:sldMk cId="1936981140" sldId="302"/>
            <ac:graphicFrameMk id="2" creationId="{04192F4F-F041-75E3-DE44-CE1572B6A236}"/>
          </ac:graphicFrameMkLst>
        </pc:graphicFrameChg>
        <pc:graphicFrameChg chg="add mod modGraphic">
          <ac:chgData name="Natasha Harris" userId="5741566d17d6c63f" providerId="LiveId" clId="{A0C115E6-40AF-4A80-BA31-ECB1F970DB61}" dt="2023-06-02T17:53:59.098" v="656" actId="20577"/>
          <ac:graphicFrameMkLst>
            <pc:docMk/>
            <pc:sldMk cId="1936981140" sldId="302"/>
            <ac:graphicFrameMk id="17" creationId="{C97C3B4F-EC21-448F-0DA5-82F61074BBB9}"/>
          </ac:graphicFrameMkLst>
        </pc:graphicFrameChg>
        <pc:graphicFrameChg chg="modGraphic">
          <ac:chgData name="Natasha Harris" userId="5741566d17d6c63f" providerId="LiveId" clId="{A0C115E6-40AF-4A80-BA31-ECB1F970DB61}" dt="2023-07-29T23:37:31.029" v="1395" actId="20577"/>
          <ac:graphicFrameMkLst>
            <pc:docMk/>
            <pc:sldMk cId="1936981140" sldId="302"/>
            <ac:graphicFrameMk id="20" creationId="{5625B6CB-4BB5-5186-F2BA-7B2827E64CAA}"/>
          </ac:graphicFrameMkLst>
        </pc:graphicFrameChg>
        <pc:graphicFrameChg chg="mod">
          <ac:chgData name="Natasha Harris" userId="5741566d17d6c63f" providerId="LiveId" clId="{A0C115E6-40AF-4A80-BA31-ECB1F970DB61}" dt="2023-07-29T23:05:09.263" v="1216" actId="1076"/>
          <ac:graphicFrameMkLst>
            <pc:docMk/>
            <pc:sldMk cId="1936981140" sldId="302"/>
            <ac:graphicFrameMk id="22" creationId="{778EDDF7-1DDC-084D-48BD-6DCEAF2374BD}"/>
          </ac:graphicFrameMkLst>
        </pc:graphicFrameChg>
      </pc:sldChg>
      <pc:sldChg chg="addSp modSp mod">
        <pc:chgData name="Natasha Harris" userId="5741566d17d6c63f" providerId="LiveId" clId="{A0C115E6-40AF-4A80-BA31-ECB1F970DB61}" dt="2023-07-30T02:36:28.374" v="2583" actId="1076"/>
        <pc:sldMkLst>
          <pc:docMk/>
          <pc:sldMk cId="2084891002" sldId="303"/>
        </pc:sldMkLst>
        <pc:spChg chg="mod">
          <ac:chgData name="Natasha Harris" userId="5741566d17d6c63f" providerId="LiveId" clId="{A0C115E6-40AF-4A80-BA31-ECB1F970DB61}" dt="2023-07-30T01:47:09.899" v="2039" actId="1076"/>
          <ac:spMkLst>
            <pc:docMk/>
            <pc:sldMk cId="2084891002" sldId="303"/>
            <ac:spMk id="3" creationId="{07986C7F-5DA6-F014-701A-C74F53AF035F}"/>
          </ac:spMkLst>
        </pc:spChg>
        <pc:spChg chg="mod">
          <ac:chgData name="Natasha Harris" userId="5741566d17d6c63f" providerId="LiveId" clId="{A0C115E6-40AF-4A80-BA31-ECB1F970DB61}" dt="2023-07-30T02:25:09.292" v="2574" actId="1076"/>
          <ac:spMkLst>
            <pc:docMk/>
            <pc:sldMk cId="2084891002" sldId="303"/>
            <ac:spMk id="4" creationId="{41125395-2E26-FEB7-655B-7A24146110F0}"/>
          </ac:spMkLst>
        </pc:spChg>
        <pc:spChg chg="mod">
          <ac:chgData name="Natasha Harris" userId="5741566d17d6c63f" providerId="LiveId" clId="{A0C115E6-40AF-4A80-BA31-ECB1F970DB61}" dt="2023-07-30T02:06:33.162" v="2421" actId="14100"/>
          <ac:spMkLst>
            <pc:docMk/>
            <pc:sldMk cId="2084891002" sldId="303"/>
            <ac:spMk id="8" creationId="{E41192CB-0867-EB46-E19D-9BA8CDEA0FE7}"/>
          </ac:spMkLst>
        </pc:spChg>
        <pc:spChg chg="mod">
          <ac:chgData name="Natasha Harris" userId="5741566d17d6c63f" providerId="LiveId" clId="{A0C115E6-40AF-4A80-BA31-ECB1F970DB61}" dt="2023-07-30T02:26:37.747" v="2581" actId="1076"/>
          <ac:spMkLst>
            <pc:docMk/>
            <pc:sldMk cId="2084891002" sldId="303"/>
            <ac:spMk id="10" creationId="{FE158637-2134-668E-EC0F-DD858C8B5FED}"/>
          </ac:spMkLst>
        </pc:spChg>
        <pc:spChg chg="mod">
          <ac:chgData name="Natasha Harris" userId="5741566d17d6c63f" providerId="LiveId" clId="{A0C115E6-40AF-4A80-BA31-ECB1F970DB61}" dt="2023-07-30T02:24:34.958" v="2571" actId="20577"/>
          <ac:spMkLst>
            <pc:docMk/>
            <pc:sldMk cId="2084891002" sldId="303"/>
            <ac:spMk id="11" creationId="{E3557054-C487-E2FE-C181-A0B826AF5701}"/>
          </ac:spMkLst>
        </pc:spChg>
        <pc:spChg chg="mod">
          <ac:chgData name="Natasha Harris" userId="5741566d17d6c63f" providerId="LiveId" clId="{A0C115E6-40AF-4A80-BA31-ECB1F970DB61}" dt="2023-07-30T02:04:05.841" v="2363" actId="20577"/>
          <ac:spMkLst>
            <pc:docMk/>
            <pc:sldMk cId="2084891002" sldId="303"/>
            <ac:spMk id="12" creationId="{BE967B7F-6500-611F-932B-857BFA597498}"/>
          </ac:spMkLst>
        </pc:spChg>
        <pc:spChg chg="mod">
          <ac:chgData name="Natasha Harris" userId="5741566d17d6c63f" providerId="LiveId" clId="{A0C115E6-40AF-4A80-BA31-ECB1F970DB61}" dt="2023-07-30T02:17:32.917" v="2533" actId="207"/>
          <ac:spMkLst>
            <pc:docMk/>
            <pc:sldMk cId="2084891002" sldId="303"/>
            <ac:spMk id="13" creationId="{E4CD53E2-CDFB-A14B-FCCF-4E2DF2B195F4}"/>
          </ac:spMkLst>
        </pc:spChg>
        <pc:spChg chg="mod">
          <ac:chgData name="Natasha Harris" userId="5741566d17d6c63f" providerId="LiveId" clId="{A0C115E6-40AF-4A80-BA31-ECB1F970DB61}" dt="2023-07-30T02:17:04.937" v="2530" actId="1076"/>
          <ac:spMkLst>
            <pc:docMk/>
            <pc:sldMk cId="2084891002" sldId="303"/>
            <ac:spMk id="14" creationId="{68D5D367-CA93-9301-EE5D-6AE6E3DE4D04}"/>
          </ac:spMkLst>
        </pc:spChg>
        <pc:spChg chg="mod">
          <ac:chgData name="Natasha Harris" userId="5741566d17d6c63f" providerId="LiveId" clId="{A0C115E6-40AF-4A80-BA31-ECB1F970DB61}" dt="2023-07-30T01:47:53.014" v="2042" actId="14100"/>
          <ac:spMkLst>
            <pc:docMk/>
            <pc:sldMk cId="2084891002" sldId="303"/>
            <ac:spMk id="18" creationId="{8BA38B53-6AB2-85E9-77B1-9BACD8BB56CA}"/>
          </ac:spMkLst>
        </pc:spChg>
        <pc:spChg chg="mod">
          <ac:chgData name="Natasha Harris" userId="5741566d17d6c63f" providerId="LiveId" clId="{A0C115E6-40AF-4A80-BA31-ECB1F970DB61}" dt="2023-07-30T01:47:30.268" v="2041" actId="14100"/>
          <ac:spMkLst>
            <pc:docMk/>
            <pc:sldMk cId="2084891002" sldId="303"/>
            <ac:spMk id="19" creationId="{FD656045-91EE-FE82-9258-BB70540E469B}"/>
          </ac:spMkLst>
        </pc:spChg>
        <pc:spChg chg="mod">
          <ac:chgData name="Natasha Harris" userId="5741566d17d6c63f" providerId="LiveId" clId="{A0C115E6-40AF-4A80-BA31-ECB1F970DB61}" dt="2023-07-30T02:16:38.177" v="2527" actId="1076"/>
          <ac:spMkLst>
            <pc:docMk/>
            <pc:sldMk cId="2084891002" sldId="303"/>
            <ac:spMk id="21" creationId="{A5C170FC-0561-A85C-6A07-C5A9FB4BC6BC}"/>
          </ac:spMkLst>
        </pc:spChg>
        <pc:spChg chg="mod">
          <ac:chgData name="Natasha Harris" userId="5741566d17d6c63f" providerId="LiveId" clId="{A0C115E6-40AF-4A80-BA31-ECB1F970DB61}" dt="2023-07-30T02:27:02.880" v="2582" actId="1076"/>
          <ac:spMkLst>
            <pc:docMk/>
            <pc:sldMk cId="2084891002" sldId="303"/>
            <ac:spMk id="23" creationId="{9A6AA2A9-E4E1-0DDD-9340-B94D264F40F8}"/>
          </ac:spMkLst>
        </pc:spChg>
        <pc:spChg chg="add mod">
          <ac:chgData name="Natasha Harris" userId="5741566d17d6c63f" providerId="LiveId" clId="{A0C115E6-40AF-4A80-BA31-ECB1F970DB61}" dt="2023-07-30T02:25:29.396" v="2576" actId="207"/>
          <ac:spMkLst>
            <pc:docMk/>
            <pc:sldMk cId="2084891002" sldId="303"/>
            <ac:spMk id="24" creationId="{4A6118EC-1897-1868-558C-7722BD5EB4BD}"/>
          </ac:spMkLst>
        </pc:spChg>
        <pc:spChg chg="add mod">
          <ac:chgData name="Natasha Harris" userId="5741566d17d6c63f" providerId="LiveId" clId="{A0C115E6-40AF-4A80-BA31-ECB1F970DB61}" dt="2023-07-30T02:12:26.578" v="2423" actId="14861"/>
          <ac:spMkLst>
            <pc:docMk/>
            <pc:sldMk cId="2084891002" sldId="303"/>
            <ac:spMk id="26" creationId="{FBB1E5BC-F7CA-4F7B-2230-6727E5B58E97}"/>
          </ac:spMkLst>
        </pc:spChg>
        <pc:grpChg chg="mod">
          <ac:chgData name="Natasha Harris" userId="5741566d17d6c63f" providerId="LiveId" clId="{A0C115E6-40AF-4A80-BA31-ECB1F970DB61}" dt="2023-07-30T02:23:54.452" v="2559" actId="1076"/>
          <ac:grpSpMkLst>
            <pc:docMk/>
            <pc:sldMk cId="2084891002" sldId="303"/>
            <ac:grpSpMk id="16" creationId="{ACFCC432-B7EE-A62E-4BF5-4FA7FB855450}"/>
          </ac:grpSpMkLst>
        </pc:grpChg>
        <pc:graphicFrameChg chg="mod modGraphic">
          <ac:chgData name="Natasha Harris" userId="5741566d17d6c63f" providerId="LiveId" clId="{A0C115E6-40AF-4A80-BA31-ECB1F970DB61}" dt="2023-07-30T01:47:14.809" v="2040" actId="14100"/>
          <ac:graphicFrameMkLst>
            <pc:docMk/>
            <pc:sldMk cId="2084891002" sldId="303"/>
            <ac:graphicFrameMk id="17" creationId="{C97C3B4F-EC21-448F-0DA5-82F61074BBB9}"/>
          </ac:graphicFrameMkLst>
        </pc:graphicFrameChg>
        <pc:graphicFrameChg chg="mod modGraphic">
          <ac:chgData name="Natasha Harris" userId="5741566d17d6c63f" providerId="LiveId" clId="{A0C115E6-40AF-4A80-BA31-ECB1F970DB61}" dt="2023-07-30T02:16:31.773" v="2526" actId="1076"/>
          <ac:graphicFrameMkLst>
            <pc:docMk/>
            <pc:sldMk cId="2084891002" sldId="303"/>
            <ac:graphicFrameMk id="20" creationId="{5625B6CB-4BB5-5186-F2BA-7B2827E64CAA}"/>
          </ac:graphicFrameMkLst>
        </pc:graphicFrameChg>
        <pc:graphicFrameChg chg="mod modGraphic">
          <ac:chgData name="Natasha Harris" userId="5741566d17d6c63f" providerId="LiveId" clId="{A0C115E6-40AF-4A80-BA31-ECB1F970DB61}" dt="2023-07-30T02:36:28.374" v="2583" actId="1076"/>
          <ac:graphicFrameMkLst>
            <pc:docMk/>
            <pc:sldMk cId="2084891002" sldId="303"/>
            <ac:graphicFrameMk id="22" creationId="{778EDDF7-1DDC-084D-48BD-6DCEAF2374BD}"/>
          </ac:graphicFrameMkLst>
        </pc:graphicFrameChg>
        <pc:graphicFrameChg chg="add mod modGraphic">
          <ac:chgData name="Natasha Harris" userId="5741566d17d6c63f" providerId="LiveId" clId="{A0C115E6-40AF-4A80-BA31-ECB1F970DB61}" dt="2023-07-30T02:11:25.479" v="2422" actId="1076"/>
          <ac:graphicFrameMkLst>
            <pc:docMk/>
            <pc:sldMk cId="2084891002" sldId="303"/>
            <ac:graphicFrameMk id="25" creationId="{51CCAF7A-AA44-B1AB-0AA5-1D87A9F8665F}"/>
          </ac:graphicFrameMkLst>
        </pc:graphicFrameChg>
        <pc:picChg chg="add mod ord">
          <ac:chgData name="Natasha Harris" userId="5741566d17d6c63f" providerId="LiveId" clId="{A0C115E6-40AF-4A80-BA31-ECB1F970DB61}" dt="2023-07-30T02:20:25.545" v="2543" actId="167"/>
          <ac:picMkLst>
            <pc:docMk/>
            <pc:sldMk cId="2084891002" sldId="303"/>
            <ac:picMk id="28" creationId="{A2A653EE-2D67-106F-3C4C-F30387C7C30D}"/>
          </ac:picMkLst>
        </pc:picChg>
        <pc:picChg chg="add mod">
          <ac:chgData name="Natasha Harris" userId="5741566d17d6c63f" providerId="LiveId" clId="{A0C115E6-40AF-4A80-BA31-ECB1F970DB61}" dt="2023-07-30T02:26:10.488" v="2579" actId="1076"/>
          <ac:picMkLst>
            <pc:docMk/>
            <pc:sldMk cId="2084891002" sldId="303"/>
            <ac:picMk id="29" creationId="{EC7C0871-9FEA-9BFA-1773-5D113CFC5F05}"/>
          </ac:picMkLst>
        </pc:picChg>
      </pc:sldChg>
      <pc:sldChg chg="addSp modSp del mod">
        <pc:chgData name="Natasha Harris" userId="5741566d17d6c63f" providerId="LiveId" clId="{A0C115E6-40AF-4A80-BA31-ECB1F970DB61}" dt="2023-07-29T16:01:47.243" v="862" actId="47"/>
        <pc:sldMkLst>
          <pc:docMk/>
          <pc:sldMk cId="4149724054" sldId="303"/>
        </pc:sldMkLst>
        <pc:spChg chg="add mod">
          <ac:chgData name="Natasha Harris" userId="5741566d17d6c63f" providerId="LiveId" clId="{A0C115E6-40AF-4A80-BA31-ECB1F970DB61}" dt="2023-06-03T12:36:25.824" v="861" actId="14100"/>
          <ac:spMkLst>
            <pc:docMk/>
            <pc:sldMk cId="4149724054" sldId="303"/>
            <ac:spMk id="2" creationId="{540E1C38-2DF6-3310-2838-613C93FBFCFB}"/>
          </ac:spMkLst>
        </pc:spChg>
        <pc:spChg chg="mod">
          <ac:chgData name="Natasha Harris" userId="5741566d17d6c63f" providerId="LiveId" clId="{A0C115E6-40AF-4A80-BA31-ECB1F970DB61}" dt="2023-06-03T12:24:47.411" v="845" actId="1076"/>
          <ac:spMkLst>
            <pc:docMk/>
            <pc:sldMk cId="4149724054" sldId="303"/>
            <ac:spMk id="11" creationId="{0E940299-7274-70B9-1A2D-99AEFBDBCD25}"/>
          </ac:spMkLst>
        </pc:spChg>
        <pc:picChg chg="mod ord">
          <ac:chgData name="Natasha Harris" userId="5741566d17d6c63f" providerId="LiveId" clId="{A0C115E6-40AF-4A80-BA31-ECB1F970DB61}" dt="2023-06-03T12:26:27.976" v="859" actId="14100"/>
          <ac:picMkLst>
            <pc:docMk/>
            <pc:sldMk cId="4149724054" sldId="303"/>
            <ac:picMk id="8" creationId="{73288F7E-AEDF-BF5C-90DA-34D7C69BE7ED}"/>
          </ac:picMkLst>
        </pc:picChg>
        <pc:picChg chg="ord">
          <ac:chgData name="Natasha Harris" userId="5741566d17d6c63f" providerId="LiveId" clId="{A0C115E6-40AF-4A80-BA31-ECB1F970DB61}" dt="2023-06-03T12:26:20.940" v="858" actId="166"/>
          <ac:picMkLst>
            <pc:docMk/>
            <pc:sldMk cId="4149724054" sldId="303"/>
            <ac:picMk id="10" creationId="{05C4FB1E-AE95-DB1B-0B44-A2DA4FEBAE6A}"/>
          </ac:picMkLst>
        </pc:picChg>
      </pc:sldChg>
    </pc:docChg>
  </pc:docChgLst>
  <pc:docChgLst>
    <pc:chgData name="Natasha Harris" userId="5741566d17d6c63f" providerId="LiveId" clId="{F7BC61CA-F596-4CD3-BD24-12FFD8B6B6D2}"/>
    <pc:docChg chg="undo redo custSel addSld delSld modSld">
      <pc:chgData name="Natasha Harris" userId="5741566d17d6c63f" providerId="LiveId" clId="{F7BC61CA-F596-4CD3-BD24-12FFD8B6B6D2}" dt="2023-07-30T00:43:59.254" v="979" actId="2696"/>
      <pc:docMkLst>
        <pc:docMk/>
      </pc:docMkLst>
      <pc:sldChg chg="modSp del mod">
        <pc:chgData name="Natasha Harris" userId="5741566d17d6c63f" providerId="LiveId" clId="{F7BC61CA-F596-4CD3-BD24-12FFD8B6B6D2}" dt="2023-07-30T00:43:59.254" v="979" actId="2696"/>
        <pc:sldMkLst>
          <pc:docMk/>
          <pc:sldMk cId="1936981140" sldId="302"/>
        </pc:sldMkLst>
        <pc:spChg chg="mod">
          <ac:chgData name="Natasha Harris" userId="5741566d17d6c63f" providerId="LiveId" clId="{F7BC61CA-F596-4CD3-BD24-12FFD8B6B6D2}" dt="2023-07-29T23:35:56.316" v="899" actId="20577"/>
          <ac:spMkLst>
            <pc:docMk/>
            <pc:sldMk cId="1936981140" sldId="302"/>
            <ac:spMk id="6" creationId="{E0D73E51-8B92-4299-A4E9-A183688AAE68}"/>
          </ac:spMkLst>
        </pc:spChg>
      </pc:sldChg>
      <pc:sldChg chg="delSp modSp add mod">
        <pc:chgData name="Natasha Harris" userId="5741566d17d6c63f" providerId="LiveId" clId="{F7BC61CA-F596-4CD3-BD24-12FFD8B6B6D2}" dt="2023-07-29T23:52:54.007" v="978" actId="20577"/>
        <pc:sldMkLst>
          <pc:docMk/>
          <pc:sldMk cId="2084891002" sldId="303"/>
        </pc:sldMkLst>
        <pc:spChg chg="mod">
          <ac:chgData name="Natasha Harris" userId="5741566d17d6c63f" providerId="LiveId" clId="{F7BC61CA-F596-4CD3-BD24-12FFD8B6B6D2}" dt="2023-07-29T23:30:56.178" v="851" actId="20577"/>
          <ac:spMkLst>
            <pc:docMk/>
            <pc:sldMk cId="2084891002" sldId="303"/>
            <ac:spMk id="3" creationId="{07986C7F-5DA6-F014-701A-C74F53AF035F}"/>
          </ac:spMkLst>
        </pc:spChg>
        <pc:spChg chg="mod">
          <ac:chgData name="Natasha Harris" userId="5741566d17d6c63f" providerId="LiveId" clId="{F7BC61CA-F596-4CD3-BD24-12FFD8B6B6D2}" dt="2023-07-29T23:35:03.292" v="895" actId="2711"/>
          <ac:spMkLst>
            <pc:docMk/>
            <pc:sldMk cId="2084891002" sldId="303"/>
            <ac:spMk id="4" creationId="{41125395-2E26-FEB7-655B-7A24146110F0}"/>
          </ac:spMkLst>
        </pc:spChg>
        <pc:spChg chg="del">
          <ac:chgData name="Natasha Harris" userId="5741566d17d6c63f" providerId="LiveId" clId="{F7BC61CA-F596-4CD3-BD24-12FFD8B6B6D2}" dt="2023-07-29T22:58:19.046" v="640" actId="478"/>
          <ac:spMkLst>
            <pc:docMk/>
            <pc:sldMk cId="2084891002" sldId="303"/>
            <ac:spMk id="6" creationId="{E0D73E51-8B92-4299-A4E9-A183688AAE68}"/>
          </ac:spMkLst>
        </pc:spChg>
        <pc:spChg chg="mod">
          <ac:chgData name="Natasha Harris" userId="5741566d17d6c63f" providerId="LiveId" clId="{F7BC61CA-F596-4CD3-BD24-12FFD8B6B6D2}" dt="2023-07-29T23:26:32.553" v="816" actId="14100"/>
          <ac:spMkLst>
            <pc:docMk/>
            <pc:sldMk cId="2084891002" sldId="303"/>
            <ac:spMk id="8" creationId="{E41192CB-0867-EB46-E19D-9BA8CDEA0FE7}"/>
          </ac:spMkLst>
        </pc:spChg>
        <pc:spChg chg="mod">
          <ac:chgData name="Natasha Harris" userId="5741566d17d6c63f" providerId="LiveId" clId="{F7BC61CA-F596-4CD3-BD24-12FFD8B6B6D2}" dt="2023-07-29T23:37:09.328" v="928" actId="20577"/>
          <ac:spMkLst>
            <pc:docMk/>
            <pc:sldMk cId="2084891002" sldId="303"/>
            <ac:spMk id="10" creationId="{FE158637-2134-668E-EC0F-DD858C8B5FED}"/>
          </ac:spMkLst>
        </pc:spChg>
        <pc:spChg chg="mod">
          <ac:chgData name="Natasha Harris" userId="5741566d17d6c63f" providerId="LiveId" clId="{F7BC61CA-F596-4CD3-BD24-12FFD8B6B6D2}" dt="2023-07-29T23:47:06.202" v="952" actId="1076"/>
          <ac:spMkLst>
            <pc:docMk/>
            <pc:sldMk cId="2084891002" sldId="303"/>
            <ac:spMk id="12" creationId="{BE967B7F-6500-611F-932B-857BFA597498}"/>
          </ac:spMkLst>
        </pc:spChg>
        <pc:spChg chg="mod">
          <ac:chgData name="Natasha Harris" userId="5741566d17d6c63f" providerId="LiveId" clId="{F7BC61CA-F596-4CD3-BD24-12FFD8B6B6D2}" dt="2023-07-29T23:35:45.013" v="898" actId="1076"/>
          <ac:spMkLst>
            <pc:docMk/>
            <pc:sldMk cId="2084891002" sldId="303"/>
            <ac:spMk id="13" creationId="{E4CD53E2-CDFB-A14B-FCCF-4E2DF2B195F4}"/>
          </ac:spMkLst>
        </pc:spChg>
        <pc:spChg chg="mod">
          <ac:chgData name="Natasha Harris" userId="5741566d17d6c63f" providerId="LiveId" clId="{F7BC61CA-F596-4CD3-BD24-12FFD8B6B6D2}" dt="2023-07-29T23:37:37.823" v="950" actId="20577"/>
          <ac:spMkLst>
            <pc:docMk/>
            <pc:sldMk cId="2084891002" sldId="303"/>
            <ac:spMk id="14" creationId="{68D5D367-CA93-9301-EE5D-6AE6E3DE4D04}"/>
          </ac:spMkLst>
        </pc:spChg>
        <pc:spChg chg="mod">
          <ac:chgData name="Natasha Harris" userId="5741566d17d6c63f" providerId="LiveId" clId="{F7BC61CA-F596-4CD3-BD24-12FFD8B6B6D2}" dt="2023-07-29T22:56:58.036" v="639" actId="20577"/>
          <ac:spMkLst>
            <pc:docMk/>
            <pc:sldMk cId="2084891002" sldId="303"/>
            <ac:spMk id="19" creationId="{FD656045-91EE-FE82-9258-BB70540E469B}"/>
          </ac:spMkLst>
        </pc:spChg>
        <pc:spChg chg="mod">
          <ac:chgData name="Natasha Harris" userId="5741566d17d6c63f" providerId="LiveId" clId="{F7BC61CA-F596-4CD3-BD24-12FFD8B6B6D2}" dt="2023-07-29T23:06:23.316" v="703" actId="1076"/>
          <ac:spMkLst>
            <pc:docMk/>
            <pc:sldMk cId="2084891002" sldId="303"/>
            <ac:spMk id="21" creationId="{A5C170FC-0561-A85C-6A07-C5A9FB4BC6BC}"/>
          </ac:spMkLst>
        </pc:spChg>
        <pc:spChg chg="mod">
          <ac:chgData name="Natasha Harris" userId="5741566d17d6c63f" providerId="LiveId" clId="{F7BC61CA-F596-4CD3-BD24-12FFD8B6B6D2}" dt="2023-07-29T23:37:51.674" v="951" actId="1076"/>
          <ac:spMkLst>
            <pc:docMk/>
            <pc:sldMk cId="2084891002" sldId="303"/>
            <ac:spMk id="23" creationId="{9A6AA2A9-E4E1-0DDD-9340-B94D264F40F8}"/>
          </ac:spMkLst>
        </pc:spChg>
        <pc:grpChg chg="mod">
          <ac:chgData name="Natasha Harris" userId="5741566d17d6c63f" providerId="LiveId" clId="{F7BC61CA-F596-4CD3-BD24-12FFD8B6B6D2}" dt="2023-07-29T22:58:23.773" v="641" actId="1076"/>
          <ac:grpSpMkLst>
            <pc:docMk/>
            <pc:sldMk cId="2084891002" sldId="303"/>
            <ac:grpSpMk id="16" creationId="{ACFCC432-B7EE-A62E-4BF5-4FA7FB855450}"/>
          </ac:grpSpMkLst>
        </pc:grpChg>
        <pc:graphicFrameChg chg="del mod modGraphic">
          <ac:chgData name="Natasha Harris" userId="5741566d17d6c63f" providerId="LiveId" clId="{F7BC61CA-F596-4CD3-BD24-12FFD8B6B6D2}" dt="2023-07-29T23:06:18.388" v="702" actId="478"/>
          <ac:graphicFrameMkLst>
            <pc:docMk/>
            <pc:sldMk cId="2084891002" sldId="303"/>
            <ac:graphicFrameMk id="2" creationId="{04192F4F-F041-75E3-DE44-CE1572B6A236}"/>
          </ac:graphicFrameMkLst>
        </pc:graphicFrameChg>
        <pc:graphicFrameChg chg="mod modGraphic">
          <ac:chgData name="Natasha Harris" userId="5741566d17d6c63f" providerId="LiveId" clId="{F7BC61CA-F596-4CD3-BD24-12FFD8B6B6D2}" dt="2023-07-29T23:52:54.007" v="978" actId="20577"/>
          <ac:graphicFrameMkLst>
            <pc:docMk/>
            <pc:sldMk cId="2084891002" sldId="303"/>
            <ac:graphicFrameMk id="17" creationId="{C97C3B4F-EC21-448F-0DA5-82F61074BBB9}"/>
          </ac:graphicFrameMkLst>
        </pc:graphicFrameChg>
        <pc:graphicFrameChg chg="mod modGraphic">
          <ac:chgData name="Natasha Harris" userId="5741566d17d6c63f" providerId="LiveId" clId="{F7BC61CA-F596-4CD3-BD24-12FFD8B6B6D2}" dt="2023-07-29T23:25:01.291" v="806" actId="20577"/>
          <ac:graphicFrameMkLst>
            <pc:docMk/>
            <pc:sldMk cId="2084891002" sldId="303"/>
            <ac:graphicFrameMk id="20" creationId="{5625B6CB-4BB5-5186-F2BA-7B2827E64CAA}"/>
          </ac:graphicFrameMkLst>
        </pc:graphicFrameChg>
        <pc:graphicFrameChg chg="mod modGraphic">
          <ac:chgData name="Natasha Harris" userId="5741566d17d6c63f" providerId="LiveId" clId="{F7BC61CA-F596-4CD3-BD24-12FFD8B6B6D2}" dt="2023-07-29T23:25:31.816" v="808" actId="14100"/>
          <ac:graphicFrameMkLst>
            <pc:docMk/>
            <pc:sldMk cId="2084891002" sldId="303"/>
            <ac:graphicFrameMk id="22" creationId="{778EDDF7-1DDC-084D-48BD-6DCEAF2374BD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BF61D-7AEF-47F1-BCC3-D0F2D9FC9FC6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E3B7E-483B-4AB6-BA67-A35A2C871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765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BF61D-7AEF-47F1-BCC3-D0F2D9FC9FC6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E3B7E-483B-4AB6-BA67-A35A2C871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651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BF61D-7AEF-47F1-BCC3-D0F2D9FC9FC6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E3B7E-483B-4AB6-BA67-A35A2C871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911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BF61D-7AEF-47F1-BCC3-D0F2D9FC9FC6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E3B7E-483B-4AB6-BA67-A35A2C871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545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BF61D-7AEF-47F1-BCC3-D0F2D9FC9FC6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E3B7E-483B-4AB6-BA67-A35A2C871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485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BF61D-7AEF-47F1-BCC3-D0F2D9FC9FC6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E3B7E-483B-4AB6-BA67-A35A2C871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818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BF61D-7AEF-47F1-BCC3-D0F2D9FC9FC6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E3B7E-483B-4AB6-BA67-A35A2C871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368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BF61D-7AEF-47F1-BCC3-D0F2D9FC9FC6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E3B7E-483B-4AB6-BA67-A35A2C871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192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BF61D-7AEF-47F1-BCC3-D0F2D9FC9FC6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E3B7E-483B-4AB6-BA67-A35A2C871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152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BF61D-7AEF-47F1-BCC3-D0F2D9FC9FC6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E3B7E-483B-4AB6-BA67-A35A2C871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277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BF61D-7AEF-47F1-BCC3-D0F2D9FC9FC6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E3B7E-483B-4AB6-BA67-A35A2C871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313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CBF61D-7AEF-47F1-BCC3-D0F2D9FC9FC6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E3B7E-483B-4AB6-BA67-A35A2C871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004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>
            <a:extLst>
              <a:ext uri="{FF2B5EF4-FFF2-40B4-BE49-F238E27FC236}">
                <a16:creationId xmlns:a16="http://schemas.microsoft.com/office/drawing/2014/main" id="{A2A653EE-2D67-106F-3C4C-F30387C7C3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154223">
            <a:off x="6297216" y="3315526"/>
            <a:ext cx="667298" cy="135871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1125395-2E26-FEB7-655B-7A24146110F0}"/>
              </a:ext>
            </a:extLst>
          </p:cNvPr>
          <p:cNvSpPr txBox="1"/>
          <p:nvPr/>
        </p:nvSpPr>
        <p:spPr>
          <a:xfrm>
            <a:off x="13597" y="-16264"/>
            <a:ext cx="7478486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500" dirty="0">
              <a:latin typeface="Sugar Bomb" panose="02000500000000000000" pitchFamily="2" charset="0"/>
              <a:cs typeface="Times New Roman" panose="02020603050405020304" pitchFamily="18" charset="0"/>
            </a:endParaRPr>
          </a:p>
          <a:p>
            <a:pPr algn="ctr"/>
            <a:r>
              <a:rPr lang="en-US" sz="2000" dirty="0">
                <a:solidFill>
                  <a:srgbClr val="0070C0"/>
                </a:solidFill>
                <a:latin typeface="LLElementaryDots" panose="02000603000000000000" pitchFamily="2" charset="0"/>
                <a:ea typeface="LLElementaryDots" panose="02000603000000000000" pitchFamily="2" charset="0"/>
                <a:cs typeface="Times New Roman" panose="02020603050405020304" pitchFamily="18" charset="0"/>
              </a:rPr>
              <a:t>Welcome to </a:t>
            </a:r>
            <a:r>
              <a:rPr lang="en-US" sz="2000" dirty="0" smtClean="0">
                <a:solidFill>
                  <a:srgbClr val="0070C0"/>
                </a:solidFill>
                <a:latin typeface="LLElementaryDots" panose="02000603000000000000" pitchFamily="2" charset="0"/>
                <a:ea typeface="LLElementaryDots" panose="02000603000000000000" pitchFamily="2" charset="0"/>
                <a:cs typeface="Times New Roman" panose="02020603050405020304" pitchFamily="18" charset="0"/>
              </a:rPr>
              <a:t>Mr. Washington’s</a:t>
            </a:r>
            <a:endParaRPr lang="en-US" sz="2000" dirty="0" smtClean="0">
              <a:solidFill>
                <a:srgbClr val="0070C0"/>
              </a:solidFill>
              <a:latin typeface="LLElementaryDots" panose="02000603000000000000" pitchFamily="2" charset="0"/>
              <a:ea typeface="LLElementaryDots" panose="02000603000000000000" pitchFamily="2" charset="0"/>
              <a:cs typeface="Times New Roman" panose="02020603050405020304" pitchFamily="18" charset="0"/>
            </a:endParaRPr>
          </a:p>
          <a:p>
            <a:pPr algn="ctr"/>
            <a:r>
              <a:rPr lang="en-US" sz="2000" dirty="0" smtClean="0">
                <a:solidFill>
                  <a:srgbClr val="0070C0"/>
                </a:solidFill>
                <a:latin typeface="LLElementaryDots" panose="02000603000000000000" pitchFamily="2" charset="0"/>
                <a:ea typeface="LLElementaryDots" panose="02000603000000000000" pitchFamily="2" charset="0"/>
                <a:cs typeface="Times New Roman" panose="02020603050405020304" pitchFamily="18" charset="0"/>
              </a:rPr>
              <a:t>8</a:t>
            </a:r>
            <a:r>
              <a:rPr lang="en-US" sz="2000" baseline="30000" dirty="0" smtClean="0">
                <a:solidFill>
                  <a:srgbClr val="0070C0"/>
                </a:solidFill>
                <a:latin typeface="LLElementaryDots" panose="02000603000000000000" pitchFamily="2" charset="0"/>
                <a:ea typeface="LLElementaryDots" panose="02000603000000000000" pitchFamily="2" charset="0"/>
                <a:cs typeface="Times New Roman" panose="02020603050405020304" pitchFamily="18" charset="0"/>
              </a:rPr>
              <a:t>th</a:t>
            </a:r>
            <a:r>
              <a:rPr lang="en-US" sz="2000" dirty="0" smtClean="0">
                <a:solidFill>
                  <a:srgbClr val="0070C0"/>
                </a:solidFill>
                <a:latin typeface="LLElementaryDots" panose="02000603000000000000" pitchFamily="2" charset="0"/>
                <a:ea typeface="LLElementaryDots" panose="02000603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70C0"/>
                </a:solidFill>
                <a:latin typeface="LLElementaryDots" panose="02000603000000000000" pitchFamily="2" charset="0"/>
                <a:ea typeface="LLElementaryDots" panose="02000603000000000000" pitchFamily="2" charset="0"/>
                <a:cs typeface="Times New Roman" panose="02020603050405020304" pitchFamily="18" charset="0"/>
              </a:rPr>
              <a:t>Grade </a:t>
            </a:r>
            <a:r>
              <a:rPr lang="en-US" sz="2000" dirty="0" smtClean="0">
                <a:solidFill>
                  <a:srgbClr val="0070C0"/>
                </a:solidFill>
                <a:latin typeface="LLElementaryDots" panose="02000603000000000000" pitchFamily="2" charset="0"/>
                <a:ea typeface="LLElementaryDots" panose="02000603000000000000" pitchFamily="2" charset="0"/>
                <a:cs typeface="Times New Roman" panose="02020603050405020304" pitchFamily="18" charset="0"/>
              </a:rPr>
              <a:t>Ga Studies Class!</a:t>
            </a:r>
            <a:endParaRPr lang="en-US" sz="2000" dirty="0">
              <a:solidFill>
                <a:srgbClr val="0070C0"/>
              </a:solidFill>
              <a:latin typeface="LLElementaryDots" panose="02000603000000000000" pitchFamily="2" charset="0"/>
              <a:ea typeface="LLElementaryDots" panose="02000603000000000000" pitchFamily="2" charset="0"/>
              <a:cs typeface="Times New Roman" panose="02020603050405020304" pitchFamily="18" charset="0"/>
            </a:endParaRPr>
          </a:p>
          <a:p>
            <a:endParaRPr lang="en-US" dirty="0">
              <a:latin typeface="Sugar Bomb" panose="02000500000000000000" pitchFamily="2" charset="0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ACFCC432-B7EE-A62E-4BF5-4FA7FB855450}"/>
              </a:ext>
            </a:extLst>
          </p:cNvPr>
          <p:cNvGrpSpPr/>
          <p:nvPr/>
        </p:nvGrpSpPr>
        <p:grpSpPr>
          <a:xfrm>
            <a:off x="126733" y="139804"/>
            <a:ext cx="7494812" cy="9778792"/>
            <a:chOff x="367765" y="1079156"/>
            <a:chExt cx="7225021" cy="9274763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888749B8-BC07-7311-58EA-BF45863D89C4}"/>
                </a:ext>
              </a:extLst>
            </p:cNvPr>
            <p:cNvGrpSpPr/>
            <p:nvPr/>
          </p:nvGrpSpPr>
          <p:grpSpPr>
            <a:xfrm>
              <a:off x="367765" y="1079156"/>
              <a:ext cx="7225021" cy="9274763"/>
              <a:chOff x="428133" y="-580188"/>
              <a:chExt cx="7128017" cy="7252615"/>
            </a:xfrm>
          </p:grpSpPr>
          <p:sp>
            <p:nvSpPr>
              <p:cNvPr id="7" name="Rectangle: Rounded Corners 6">
                <a:extLst>
                  <a:ext uri="{FF2B5EF4-FFF2-40B4-BE49-F238E27FC236}">
                    <a16:creationId xmlns:a16="http://schemas.microsoft.com/office/drawing/2014/main" id="{F0F75684-3E75-6BEE-8C0E-CD1C02B8B084}"/>
                  </a:ext>
                </a:extLst>
              </p:cNvPr>
              <p:cNvSpPr/>
              <p:nvPr/>
            </p:nvSpPr>
            <p:spPr>
              <a:xfrm>
                <a:off x="428133" y="-580188"/>
                <a:ext cx="7128017" cy="7252615"/>
              </a:xfrm>
              <a:prstGeom prst="roundRect">
                <a:avLst>
                  <a:gd name="adj" fmla="val 1268"/>
                </a:avLst>
              </a:prstGeom>
              <a:noFill/>
              <a:ln w="762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E41192CB-0867-EB46-E19D-9BA8CDEA0FE7}"/>
                  </a:ext>
                </a:extLst>
              </p:cNvPr>
              <p:cNvSpPr/>
              <p:nvPr/>
            </p:nvSpPr>
            <p:spPr>
              <a:xfrm>
                <a:off x="6120996" y="3141038"/>
                <a:ext cx="1165611" cy="308164"/>
              </a:xfrm>
              <a:prstGeom prst="rect">
                <a:avLst/>
              </a:prstGeom>
              <a:solidFill>
                <a:srgbClr val="000099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bg1"/>
                    </a:solidFill>
                    <a:latin typeface="Sugar Bomb" panose="02000500000000000000" pitchFamily="2" charset="0"/>
                  </a:rPr>
                  <a:t>Materials Needed</a:t>
                </a:r>
                <a:endParaRPr lang="en-US" sz="1200" dirty="0">
                  <a:solidFill>
                    <a:schemeClr val="bg1"/>
                  </a:solidFill>
                  <a:latin typeface="Sugar Bomb" panose="02000500000000000000" pitchFamily="2" charset="0"/>
                </a:endParaRPr>
              </a:p>
            </p:txBody>
          </p:sp>
          <p:grpSp>
            <p:nvGrpSpPr>
              <p:cNvPr id="9" name="Group 8">
                <a:extLst>
                  <a:ext uri="{FF2B5EF4-FFF2-40B4-BE49-F238E27FC236}">
                    <a16:creationId xmlns:a16="http://schemas.microsoft.com/office/drawing/2014/main" id="{EF58B7FC-5FB6-9499-6A73-6C28BFBFDC36}"/>
                  </a:ext>
                </a:extLst>
              </p:cNvPr>
              <p:cNvGrpSpPr/>
              <p:nvPr/>
            </p:nvGrpSpPr>
            <p:grpSpPr>
              <a:xfrm>
                <a:off x="580805" y="343209"/>
                <a:ext cx="6829172" cy="2757752"/>
                <a:chOff x="466024" y="-2665030"/>
                <a:chExt cx="2601364" cy="6472153"/>
              </a:xfrm>
            </p:grpSpPr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FE158637-2134-668E-EC0F-DD858C8B5FED}"/>
                    </a:ext>
                  </a:extLst>
                </p:cNvPr>
                <p:cNvSpPr txBox="1"/>
                <p:nvPr/>
              </p:nvSpPr>
              <p:spPr>
                <a:xfrm>
                  <a:off x="466024" y="-2018839"/>
                  <a:ext cx="2601364" cy="5825962"/>
                </a:xfrm>
                <a:prstGeom prst="rect">
                  <a:avLst/>
                </a:prstGeom>
                <a:noFill/>
                <a:ln w="38100"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50000"/>
                    </a:lnSpc>
                  </a:pPr>
                  <a:r>
                    <a:rPr lang="en-US" sz="1100" dirty="0">
                      <a:latin typeface="LLElementary3" panose="02000603000000000000" pitchFamily="2" charset="0"/>
                      <a:ea typeface="LLElementary3" panose="02000603000000000000" pitchFamily="2" charset="0"/>
                    </a:rPr>
                    <a:t>You are expected to write notes, use graphic organizers, practice concepts, read, </a:t>
                  </a:r>
                  <a:r>
                    <a:rPr lang="en-US" sz="1100" dirty="0" smtClean="0">
                      <a:latin typeface="LLElementary3" panose="02000603000000000000" pitchFamily="2" charset="0"/>
                      <a:ea typeface="LLElementary3" panose="02000603000000000000" pitchFamily="2" charset="0"/>
                    </a:rPr>
                    <a:t>complete projects, </a:t>
                  </a:r>
                  <a:r>
                    <a:rPr lang="en-US" sz="1100" dirty="0">
                      <a:latin typeface="LLElementary3" panose="02000603000000000000" pitchFamily="2" charset="0"/>
                      <a:ea typeface="LLElementary3" panose="02000603000000000000" pitchFamily="2" charset="0"/>
                    </a:rPr>
                    <a:t>and study. You are also required to complete a </a:t>
                  </a:r>
                  <a:r>
                    <a:rPr lang="en-US" sz="1100" dirty="0" smtClean="0">
                      <a:latin typeface="LLElementary3" panose="02000603000000000000" pitchFamily="2" charset="0"/>
                      <a:ea typeface="LLElementary3" panose="02000603000000000000" pitchFamily="2" charset="0"/>
                    </a:rPr>
                    <a:t>Major Social Studies Research &amp; Project (by </a:t>
                  </a:r>
                  <a:r>
                    <a:rPr lang="en-US" sz="1100" dirty="0">
                      <a:latin typeface="LLElementary3" panose="02000603000000000000" pitchFamily="2" charset="0"/>
                      <a:ea typeface="LLElementary3" panose="02000603000000000000" pitchFamily="2" charset="0"/>
                    </a:rPr>
                    <a:t>yourself or as a </a:t>
                  </a:r>
                  <a:r>
                    <a:rPr lang="en-US" sz="1100" dirty="0" smtClean="0">
                      <a:latin typeface="LLElementary3" panose="02000603000000000000" pitchFamily="2" charset="0"/>
                      <a:ea typeface="LLElementary3" panose="02000603000000000000" pitchFamily="2" charset="0"/>
                    </a:rPr>
                    <a:t>small group</a:t>
                  </a:r>
                  <a:r>
                    <a:rPr lang="en-US" sz="1100" dirty="0">
                      <a:latin typeface="LLElementary3" panose="02000603000000000000" pitchFamily="2" charset="0"/>
                      <a:ea typeface="LLElementary3" panose="02000603000000000000" pitchFamily="2" charset="0"/>
                    </a:rPr>
                    <a:t>).</a:t>
                  </a:r>
                </a:p>
                <a:p>
                  <a:pPr>
                    <a:lnSpc>
                      <a:spcPct val="150000"/>
                    </a:lnSpc>
                  </a:pPr>
                  <a:r>
                    <a:rPr lang="en-US" sz="1100" dirty="0">
                      <a:latin typeface="LLElementary3" panose="02000603000000000000" pitchFamily="2" charset="0"/>
                      <a:ea typeface="LLElementary3" panose="02000603000000000000" pitchFamily="2" charset="0"/>
                    </a:rPr>
                    <a:t>You must prepare yourself by keeping an interactive notebook. This notebook must be with you in class everyday. There are NO EXCEPTIONS!! Your interactive notebook will help you on </a:t>
                  </a:r>
                  <a:r>
                    <a:rPr lang="en-US" sz="1100" dirty="0" smtClean="0">
                      <a:latin typeface="LLElementary3" panose="02000603000000000000" pitchFamily="2" charset="0"/>
                      <a:ea typeface="LLElementary3" panose="02000603000000000000" pitchFamily="2" charset="0"/>
                    </a:rPr>
                    <a:t>your exploration, discovery &amp; studies of Georgia.</a:t>
                  </a:r>
                  <a:endParaRPr lang="en-US" sz="1100" dirty="0">
                    <a:latin typeface="LLElementary3" panose="02000603000000000000" pitchFamily="2" charset="0"/>
                    <a:ea typeface="LLElementary3" panose="02000603000000000000" pitchFamily="2" charset="0"/>
                  </a:endParaRPr>
                </a:p>
                <a:p>
                  <a:pPr>
                    <a:lnSpc>
                      <a:spcPct val="150000"/>
                    </a:lnSpc>
                  </a:pPr>
                  <a:r>
                    <a:rPr lang="en-US" sz="1100" dirty="0">
                      <a:latin typeface="LLElementary3" panose="02000603000000000000" pitchFamily="2" charset="0"/>
                      <a:ea typeface="LLElementary3" panose="02000603000000000000" pitchFamily="2" charset="0"/>
                    </a:rPr>
                    <a:t>If you are absent, it is your responsibility to get the notes and any other information OR ASSIGNMENTS you missed during your absence.</a:t>
                  </a:r>
                </a:p>
                <a:p>
                  <a:pPr>
                    <a:lnSpc>
                      <a:spcPct val="150000"/>
                    </a:lnSpc>
                  </a:pPr>
                  <a:r>
                    <a:rPr lang="en-US" sz="1100" dirty="0">
                      <a:latin typeface="LLElementary3" panose="02000603000000000000" pitchFamily="2" charset="0"/>
                      <a:ea typeface="LLElementary3" panose="02000603000000000000" pitchFamily="2" charset="0"/>
                    </a:rPr>
                    <a:t>Each week you will be given an assessment over the TAUGHT material. </a:t>
                  </a:r>
                </a:p>
                <a:p>
                  <a:pPr>
                    <a:lnSpc>
                      <a:spcPct val="150000"/>
                    </a:lnSpc>
                  </a:pPr>
                  <a:r>
                    <a:rPr lang="en-US" sz="1100" dirty="0">
                      <a:latin typeface="LLElementary3" panose="02000603000000000000" pitchFamily="2" charset="0"/>
                      <a:ea typeface="LLElementary3" panose="02000603000000000000" pitchFamily="2" charset="0"/>
                    </a:rPr>
                    <a:t>Remember, it is your responsibility to keep up with your stuff!</a:t>
                  </a:r>
                </a:p>
                <a:p>
                  <a:pPr>
                    <a:lnSpc>
                      <a:spcPct val="150000"/>
                    </a:lnSpc>
                  </a:pPr>
                  <a:r>
                    <a:rPr lang="en-US" sz="1100" dirty="0">
                      <a:latin typeface="LLElementary3" panose="02000603000000000000" pitchFamily="2" charset="0"/>
                      <a:ea typeface="LLElementary3" panose="02000603000000000000" pitchFamily="2" charset="0"/>
                    </a:rPr>
                    <a:t>Arrive to class on time!    </a:t>
                  </a:r>
                </a:p>
                <a:p>
                  <a:pPr>
                    <a:lnSpc>
                      <a:spcPct val="150000"/>
                    </a:lnSpc>
                  </a:pPr>
                  <a:r>
                    <a:rPr lang="en-US" sz="1100" dirty="0">
                      <a:latin typeface="LLElementary3" panose="02000603000000000000" pitchFamily="2" charset="0"/>
                      <a:ea typeface="LLElementary3" panose="02000603000000000000" pitchFamily="2" charset="0"/>
                    </a:rPr>
                    <a:t>Be ready to learn.</a:t>
                  </a:r>
                </a:p>
                <a:p>
                  <a:endParaRPr lang="en-US" sz="1000" u="sng" smtClean="0">
                    <a:latin typeface="KG When Oceans Rise" panose="02000506000000020003" pitchFamily="2" charset="0"/>
                    <a:ea typeface="KBbubblegum" panose="02000603000000000000" pitchFamily="2" charset="0"/>
                  </a:endParaRPr>
                </a:p>
                <a:p>
                  <a:r>
                    <a:rPr lang="en-US" sz="1000" u="sng" smtClean="0">
                      <a:latin typeface="KG When Oceans Rise" panose="02000506000000020003" pitchFamily="2" charset="0"/>
                      <a:ea typeface="KBbubblegum" panose="02000603000000000000" pitchFamily="2" charset="0"/>
                    </a:rPr>
                    <a:t>Standards </a:t>
                  </a:r>
                  <a:r>
                    <a:rPr lang="en-US" sz="1000" u="sng" dirty="0">
                      <a:latin typeface="KG When Oceans Rise" panose="02000506000000020003" pitchFamily="2" charset="0"/>
                      <a:ea typeface="KBbubblegum" panose="02000603000000000000" pitchFamily="2" charset="0"/>
                    </a:rPr>
                    <a:t>Based Instruction: </a:t>
                  </a:r>
                  <a:r>
                    <a:rPr lang="en-US" sz="1000" dirty="0">
                      <a:latin typeface="KG When Oceans Rise" panose="02000506000000020003" pitchFamily="2" charset="0"/>
                      <a:ea typeface="KBbubblegum" panose="02000603000000000000" pitchFamily="2" charset="0"/>
                    </a:rPr>
                    <a:t>This course will include information in compliance with the Georgia Performance Standards (GPS)/ Common Core Georgia Performance Standards. For complete coverage of this course’s standards please see www.georgiastandards.org/ </a:t>
                  </a:r>
                </a:p>
              </p:txBody>
            </p:sp>
            <p:sp>
              <p:nvSpPr>
                <p:cNvPr id="11" name="Rectangle 10">
                  <a:extLst>
                    <a:ext uri="{FF2B5EF4-FFF2-40B4-BE49-F238E27FC236}">
                      <a16:creationId xmlns:a16="http://schemas.microsoft.com/office/drawing/2014/main" id="{E3557054-C487-E2FE-C181-A0B826AF5701}"/>
                    </a:ext>
                  </a:extLst>
                </p:cNvPr>
                <p:cNvSpPr/>
                <p:nvPr/>
              </p:nvSpPr>
              <p:spPr>
                <a:xfrm>
                  <a:off x="466024" y="-2665030"/>
                  <a:ext cx="2601364" cy="720865"/>
                </a:xfrm>
                <a:prstGeom prst="rect">
                  <a:avLst/>
                </a:prstGeom>
                <a:solidFill>
                  <a:srgbClr val="6666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bg1"/>
                      </a:solidFill>
                      <a:latin typeface="LLElementary3" panose="02000603000000000000" pitchFamily="2" charset="0"/>
                      <a:ea typeface="LLElementary3" panose="02000603000000000000" pitchFamily="2" charset="0"/>
                    </a:rPr>
                    <a:t>8</a:t>
                  </a:r>
                  <a:r>
                    <a:rPr lang="en-US" baseline="30000" dirty="0">
                      <a:solidFill>
                        <a:schemeClr val="bg1"/>
                      </a:solidFill>
                      <a:latin typeface="LLElementary3" panose="02000603000000000000" pitchFamily="2" charset="0"/>
                      <a:ea typeface="LLElementary3" panose="02000603000000000000" pitchFamily="2" charset="0"/>
                    </a:rPr>
                    <a:t>th</a:t>
                  </a:r>
                  <a:r>
                    <a:rPr lang="en-US" dirty="0">
                      <a:solidFill>
                        <a:schemeClr val="bg1"/>
                      </a:solidFill>
                      <a:latin typeface="LLElementary3" panose="02000603000000000000" pitchFamily="2" charset="0"/>
                      <a:ea typeface="LLElementary3" panose="02000603000000000000" pitchFamily="2" charset="0"/>
                    </a:rPr>
                    <a:t> Grade </a:t>
                  </a:r>
                  <a:r>
                    <a:rPr lang="en-US" dirty="0" smtClean="0">
                      <a:solidFill>
                        <a:schemeClr val="bg1"/>
                      </a:solidFill>
                      <a:latin typeface="LLElementary3" panose="02000603000000000000" pitchFamily="2" charset="0"/>
                      <a:ea typeface="LLElementary3" panose="02000603000000000000" pitchFamily="2" charset="0"/>
                    </a:rPr>
                    <a:t>Ga Studies </a:t>
                  </a:r>
                  <a:r>
                    <a:rPr lang="en-US" dirty="0">
                      <a:solidFill>
                        <a:schemeClr val="bg1"/>
                      </a:solidFill>
                      <a:latin typeface="LLElementary3" panose="02000603000000000000" pitchFamily="2" charset="0"/>
                      <a:ea typeface="LLElementary3" panose="02000603000000000000" pitchFamily="2" charset="0"/>
                    </a:rPr>
                    <a:t>Expectations/ Syllabus</a:t>
                  </a:r>
                </a:p>
              </p:txBody>
            </p:sp>
          </p:grpSp>
        </p:grp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BE967B7F-6500-611F-932B-857BFA597498}"/>
                </a:ext>
              </a:extLst>
            </p:cNvPr>
            <p:cNvSpPr txBox="1"/>
            <p:nvPr/>
          </p:nvSpPr>
          <p:spPr>
            <a:xfrm>
              <a:off x="6138101" y="6246048"/>
              <a:ext cx="1181474" cy="1693094"/>
            </a:xfrm>
            <a:prstGeom prst="rect">
              <a:avLst/>
            </a:prstGeom>
            <a:noFill/>
            <a:ln>
              <a:solidFill>
                <a:srgbClr val="000099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000" dirty="0" smtClean="0">
                  <a:latin typeface="LLElementary3" panose="02000603000000000000" pitchFamily="2" charset="0"/>
                  <a:ea typeface="LLElementary3" panose="02000603000000000000" pitchFamily="2" charset="0"/>
                </a:rPr>
                <a:t>1 Ream of White Paper</a:t>
              </a:r>
            </a:p>
            <a:p>
              <a:r>
                <a:rPr lang="en-US" sz="1000" dirty="0" smtClean="0">
                  <a:latin typeface="LLElementary3" panose="02000603000000000000" pitchFamily="2" charset="0"/>
                  <a:ea typeface="LLElementary3" panose="02000603000000000000" pitchFamily="2" charset="0"/>
                </a:rPr>
                <a:t>2 </a:t>
              </a:r>
              <a:r>
                <a:rPr lang="en-US" sz="1000" dirty="0">
                  <a:latin typeface="LLElementary3" panose="02000603000000000000" pitchFamily="2" charset="0"/>
                  <a:ea typeface="LLElementary3" panose="02000603000000000000" pitchFamily="2" charset="0"/>
                </a:rPr>
                <a:t>Composition Notebooks               Laptop </a:t>
              </a:r>
            </a:p>
            <a:p>
              <a:r>
                <a:rPr lang="en-US" sz="1000" dirty="0">
                  <a:latin typeface="LLElementary3" panose="02000603000000000000" pitchFamily="2" charset="0"/>
                  <a:ea typeface="LLElementary3" panose="02000603000000000000" pitchFamily="2" charset="0"/>
                </a:rPr>
                <a:t>Pens                 Pencils</a:t>
              </a:r>
            </a:p>
            <a:p>
              <a:r>
                <a:rPr lang="en-US" sz="1000" dirty="0">
                  <a:latin typeface="LLElementary3" panose="02000603000000000000" pitchFamily="2" charset="0"/>
                  <a:ea typeface="LLElementary3" panose="02000603000000000000" pitchFamily="2" charset="0"/>
                </a:rPr>
                <a:t>Highlighters                  Colored Pencils</a:t>
              </a:r>
            </a:p>
            <a:p>
              <a:r>
                <a:rPr lang="en-US" sz="1000" dirty="0">
                  <a:latin typeface="LLElementary3" panose="02000603000000000000" pitchFamily="2" charset="0"/>
                  <a:ea typeface="LLElementary3" panose="02000603000000000000" pitchFamily="2" charset="0"/>
                </a:rPr>
                <a:t>Glue Sticks</a:t>
              </a:r>
            </a:p>
            <a:p>
              <a:r>
                <a:rPr lang="en-US" sz="1000" dirty="0">
                  <a:latin typeface="LLElementary3" panose="02000603000000000000" pitchFamily="2" charset="0"/>
                  <a:ea typeface="LLElementary3" panose="02000603000000000000" pitchFamily="2" charset="0"/>
                </a:rPr>
                <a:t>Tape</a:t>
              </a:r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6E887D6B-9515-5751-FC2A-3AA709EE4DF8}"/>
                </a:ext>
              </a:extLst>
            </p:cNvPr>
            <p:cNvGrpSpPr/>
            <p:nvPr/>
          </p:nvGrpSpPr>
          <p:grpSpPr>
            <a:xfrm>
              <a:off x="2146746" y="7422184"/>
              <a:ext cx="3113963" cy="1872335"/>
              <a:chOff x="2146746" y="7422184"/>
              <a:chExt cx="3113963" cy="1872335"/>
            </a:xfrm>
          </p:grpSpPr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E4CD53E2-CDFB-A14B-FCCF-4E2DF2B195F4}"/>
                  </a:ext>
                </a:extLst>
              </p:cNvPr>
              <p:cNvSpPr/>
              <p:nvPr/>
            </p:nvSpPr>
            <p:spPr>
              <a:xfrm>
                <a:off x="2653347" y="7422184"/>
                <a:ext cx="2198005" cy="266815"/>
              </a:xfrm>
              <a:prstGeom prst="rect">
                <a:avLst/>
              </a:prstGeom>
              <a:solidFill>
                <a:srgbClr val="9999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b="1" dirty="0" smtClean="0">
                    <a:solidFill>
                      <a:schemeClr val="bg1"/>
                    </a:solidFill>
                    <a:latin typeface="LLElementary3" panose="02000603000000000000" pitchFamily="2" charset="0"/>
                    <a:ea typeface="LLElementary3" panose="02000603000000000000" pitchFamily="2" charset="0"/>
                  </a:rPr>
                  <a:t>Mr. Washington’s </a:t>
                </a:r>
                <a:r>
                  <a:rPr lang="en-US" sz="1000" b="1" dirty="0" smtClean="0">
                    <a:solidFill>
                      <a:schemeClr val="bg1"/>
                    </a:solidFill>
                    <a:latin typeface="LLElementary3" panose="02000603000000000000" pitchFamily="2" charset="0"/>
                    <a:ea typeface="LLElementary3" panose="02000603000000000000" pitchFamily="2" charset="0"/>
                  </a:rPr>
                  <a:t>5 Key Classroom </a:t>
                </a:r>
                <a:r>
                  <a:rPr lang="en-US" sz="1000" b="1" dirty="0">
                    <a:solidFill>
                      <a:schemeClr val="bg1"/>
                    </a:solidFill>
                    <a:latin typeface="LLElementary3" panose="02000603000000000000" pitchFamily="2" charset="0"/>
                    <a:ea typeface="LLElementary3" panose="02000603000000000000" pitchFamily="2" charset="0"/>
                  </a:rPr>
                  <a:t>Rules</a:t>
                </a: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8D5D367-CA93-9301-EE5D-6AE6E3DE4D04}"/>
                  </a:ext>
                </a:extLst>
              </p:cNvPr>
              <p:cNvSpPr txBox="1"/>
              <p:nvPr/>
            </p:nvSpPr>
            <p:spPr>
              <a:xfrm>
                <a:off x="2146746" y="7688999"/>
                <a:ext cx="3113963" cy="1605520"/>
              </a:xfrm>
              <a:prstGeom prst="rect">
                <a:avLst/>
              </a:prstGeom>
              <a:noFill/>
              <a:ln>
                <a:solidFill>
                  <a:srgbClr val="000099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228600" indent="-228600">
                  <a:buAutoNum type="arabicPeriod"/>
                </a:pPr>
                <a:r>
                  <a:rPr lang="en-US" sz="1000" b="1" dirty="0" smtClean="0">
                    <a:latin typeface="LLElementary3" panose="02000603000000000000" pitchFamily="2" charset="0"/>
                    <a:ea typeface="LLElementary3" panose="02000603000000000000" pitchFamily="2" charset="0"/>
                  </a:rPr>
                  <a:t>Follow Directions the 1</a:t>
                </a:r>
                <a:r>
                  <a:rPr lang="en-US" sz="1000" b="1" baseline="30000" dirty="0" smtClean="0">
                    <a:latin typeface="LLElementary3" panose="02000603000000000000" pitchFamily="2" charset="0"/>
                    <a:ea typeface="LLElementary3" panose="02000603000000000000" pitchFamily="2" charset="0"/>
                  </a:rPr>
                  <a:t>st</a:t>
                </a:r>
                <a:r>
                  <a:rPr lang="en-US" sz="1000" b="1" dirty="0" smtClean="0">
                    <a:latin typeface="LLElementary3" panose="02000603000000000000" pitchFamily="2" charset="0"/>
                    <a:ea typeface="LLElementary3" panose="02000603000000000000" pitchFamily="2" charset="0"/>
                  </a:rPr>
                  <a:t> Time Given</a:t>
                </a:r>
              </a:p>
              <a:p>
                <a:pPr marL="228600" indent="-228600">
                  <a:buAutoNum type="arabicPeriod"/>
                </a:pPr>
                <a:r>
                  <a:rPr lang="en-US" sz="1000" b="1" dirty="0" smtClean="0">
                    <a:latin typeface="LLElementary3" panose="02000603000000000000" pitchFamily="2" charset="0"/>
                    <a:ea typeface="LLElementary3" panose="02000603000000000000" pitchFamily="2" charset="0"/>
                  </a:rPr>
                  <a:t>Come to Class Prepared with All Required Materials and with All Cellphones/Electronics Off &amp; Away.</a:t>
                </a:r>
              </a:p>
              <a:p>
                <a:pPr marL="228600" indent="-228600">
                  <a:buAutoNum type="arabicPeriod"/>
                </a:pPr>
                <a:r>
                  <a:rPr lang="en-US" sz="1000" b="1" dirty="0" smtClean="0">
                    <a:latin typeface="LLElementary3" panose="02000603000000000000" pitchFamily="2" charset="0"/>
                    <a:ea typeface="LLElementary3" panose="02000603000000000000" pitchFamily="2" charset="0"/>
                  </a:rPr>
                  <a:t>Raise Your Hand for Permission to Speak &amp; Leave Your Seat.</a:t>
                </a:r>
              </a:p>
              <a:p>
                <a:pPr marL="228600" indent="-228600">
                  <a:buAutoNum type="arabicPeriod"/>
                </a:pPr>
                <a:r>
                  <a:rPr lang="en-US" sz="1000" b="1" dirty="0" smtClean="0">
                    <a:latin typeface="LLElementary3" panose="02000603000000000000" pitchFamily="2" charset="0"/>
                    <a:ea typeface="LLElementary3" panose="02000603000000000000" pitchFamily="2" charset="0"/>
                  </a:rPr>
                  <a:t>Keep Hands, Feet, and Objects to Yourself.</a:t>
                </a:r>
              </a:p>
              <a:p>
                <a:pPr marL="228600" indent="-228600">
                  <a:buAutoNum type="arabicPeriod"/>
                </a:pPr>
                <a:r>
                  <a:rPr lang="en-US" sz="1000" b="1" dirty="0" smtClean="0">
                    <a:latin typeface="LLElementary3" panose="02000603000000000000" pitchFamily="2" charset="0"/>
                    <a:ea typeface="LLElementary3" panose="02000603000000000000" pitchFamily="2" charset="0"/>
                  </a:rPr>
                  <a:t>Unless Ms. Foster Gives You Permission, Leave Food, Gum, Candy, &amp; Drinks Outside of the Classroom.</a:t>
                </a:r>
                <a:endParaRPr lang="en-US" sz="1000" b="1" dirty="0">
                  <a:latin typeface="LLElementary3" panose="02000603000000000000" pitchFamily="2" charset="0"/>
                  <a:ea typeface="LLElementary3" panose="02000603000000000000" pitchFamily="2" charset="0"/>
                </a:endParaRPr>
              </a:p>
              <a:p>
                <a:r>
                  <a:rPr lang="en-US" sz="800" dirty="0">
                    <a:latin typeface="LLElementary3" panose="02000603000000000000" pitchFamily="2" charset="0"/>
                    <a:ea typeface="LLElementary3" panose="02000603000000000000" pitchFamily="2" charset="0"/>
                  </a:rPr>
                  <a:t>Follow the RCBOE Code of Conduct.</a:t>
                </a:r>
              </a:p>
              <a:p>
                <a:r>
                  <a:rPr lang="en-US" sz="800" dirty="0">
                    <a:latin typeface="LLElementary3" panose="02000603000000000000" pitchFamily="2" charset="0"/>
                    <a:ea typeface="LLElementary3" panose="02000603000000000000" pitchFamily="2" charset="0"/>
                  </a:rPr>
                  <a:t>No cell phones or </a:t>
                </a:r>
                <a:r>
                  <a:rPr lang="en-US" sz="800" dirty="0" smtClean="0">
                    <a:latin typeface="LLElementary3" panose="02000603000000000000" pitchFamily="2" charset="0"/>
                    <a:ea typeface="LLElementary3" panose="02000603000000000000" pitchFamily="2" charset="0"/>
                  </a:rPr>
                  <a:t>Air pods </a:t>
                </a:r>
                <a:r>
                  <a:rPr lang="en-US" sz="800" dirty="0">
                    <a:latin typeface="LLElementary3" panose="02000603000000000000" pitchFamily="2" charset="0"/>
                    <a:ea typeface="LLElementary3" panose="02000603000000000000" pitchFamily="2" charset="0"/>
                  </a:rPr>
                  <a:t>are allowed</a:t>
                </a:r>
              </a:p>
              <a:p>
                <a:r>
                  <a:rPr lang="en-US" sz="800" dirty="0">
                    <a:latin typeface="LLElementary3" panose="02000603000000000000" pitchFamily="2" charset="0"/>
                    <a:ea typeface="LLElementary3" panose="02000603000000000000" pitchFamily="2" charset="0"/>
                  </a:rPr>
                  <a:t>NO EXCEPTIONS TO THESE RULES!</a:t>
                </a:r>
              </a:p>
            </p:txBody>
          </p:sp>
        </p:grp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8BA38B53-6AB2-85E9-77B1-9BACD8BB56CA}"/>
              </a:ext>
            </a:extLst>
          </p:cNvPr>
          <p:cNvSpPr/>
          <p:nvPr/>
        </p:nvSpPr>
        <p:spPr>
          <a:xfrm>
            <a:off x="2341746" y="8957220"/>
            <a:ext cx="2822186" cy="293665"/>
          </a:xfrm>
          <a:prstGeom prst="rect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  <a:latin typeface="LLElementary3" panose="02000603000000000000" pitchFamily="2" charset="0"/>
                <a:ea typeface="LLElementary3" panose="02000603000000000000" pitchFamily="2" charset="0"/>
              </a:rPr>
              <a:t>Mr. </a:t>
            </a:r>
            <a:r>
              <a:rPr lang="en-US" sz="1200" b="1" dirty="0" smtClean="0">
                <a:solidFill>
                  <a:schemeClr val="bg1"/>
                </a:solidFill>
                <a:latin typeface="LLElementary3" panose="02000603000000000000" pitchFamily="2" charset="0"/>
                <a:ea typeface="LLElementary3" panose="02000603000000000000" pitchFamily="2" charset="0"/>
              </a:rPr>
              <a:t>Washington</a:t>
            </a:r>
            <a:r>
              <a:rPr lang="en-US" sz="1200" b="1" dirty="0" smtClean="0">
                <a:solidFill>
                  <a:schemeClr val="bg1"/>
                </a:solidFill>
                <a:latin typeface="LLElementary3" panose="02000603000000000000" pitchFamily="2" charset="0"/>
                <a:ea typeface="LLElementary3" panose="02000603000000000000" pitchFamily="2" charset="0"/>
              </a:rPr>
              <a:t>’s </a:t>
            </a:r>
            <a:r>
              <a:rPr lang="en-US" sz="1200" b="1" dirty="0" smtClean="0">
                <a:solidFill>
                  <a:schemeClr val="bg1"/>
                </a:solidFill>
                <a:latin typeface="LLElementary3" panose="02000603000000000000" pitchFamily="2" charset="0"/>
                <a:ea typeface="LLElementary3" panose="02000603000000000000" pitchFamily="2" charset="0"/>
              </a:rPr>
              <a:t>Information</a:t>
            </a:r>
            <a:endParaRPr lang="en-US" sz="1200" b="1" dirty="0">
              <a:solidFill>
                <a:schemeClr val="bg1"/>
              </a:solidFill>
              <a:latin typeface="LLElementary3" panose="02000603000000000000" pitchFamily="2" charset="0"/>
              <a:ea typeface="LLElementary3" panose="02000603000000000000" pitchFamily="2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D656045-91EE-FE82-9258-BB70540E469B}"/>
              </a:ext>
            </a:extLst>
          </p:cNvPr>
          <p:cNvSpPr txBox="1"/>
          <p:nvPr/>
        </p:nvSpPr>
        <p:spPr>
          <a:xfrm>
            <a:off x="2341746" y="9287849"/>
            <a:ext cx="2822187" cy="400110"/>
          </a:xfrm>
          <a:prstGeom prst="rect">
            <a:avLst/>
          </a:prstGeom>
          <a:noFill/>
          <a:ln>
            <a:solidFill>
              <a:srgbClr val="000099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LLElementary3" panose="02000603000000000000" pitchFamily="2" charset="0"/>
                <a:ea typeface="LLElementary3" panose="02000603000000000000" pitchFamily="2" charset="0"/>
              </a:rPr>
              <a:t>Email</a:t>
            </a:r>
            <a:r>
              <a:rPr lang="en-US" sz="1000" dirty="0">
                <a:latin typeface="LLElementary3" panose="02000603000000000000" pitchFamily="2" charset="0"/>
                <a:ea typeface="LLElementary3" panose="02000603000000000000" pitchFamily="2" charset="0"/>
              </a:rPr>
              <a:t>: washico@boe.richmond.k12.ga.us</a:t>
            </a:r>
            <a:endParaRPr lang="en-US" sz="1000" dirty="0">
              <a:latin typeface="LLElementary3" panose="02000603000000000000" pitchFamily="2" charset="0"/>
              <a:ea typeface="LLElementary3" panose="02000603000000000000" pitchFamily="2" charset="0"/>
            </a:endParaRPr>
          </a:p>
          <a:p>
            <a:r>
              <a:rPr lang="en-US" sz="1000" dirty="0" smtClean="0">
                <a:latin typeface="LLElementary3" panose="02000603000000000000" pitchFamily="2" charset="0"/>
                <a:ea typeface="LLElementary3" panose="02000603000000000000" pitchFamily="2" charset="0"/>
              </a:rPr>
              <a:t>Personal: plaintalk2010@yahoo.com</a:t>
            </a:r>
            <a:endParaRPr lang="en-US" sz="1000" dirty="0">
              <a:latin typeface="LLElementary3" panose="02000603000000000000" pitchFamily="2" charset="0"/>
              <a:ea typeface="LLElementary3" panose="02000603000000000000" pitchFamily="2" charset="0"/>
            </a:endParaRPr>
          </a:p>
        </p:txBody>
      </p:sp>
      <p:graphicFrame>
        <p:nvGraphicFramePr>
          <p:cNvPr id="20" name="Table 20">
            <a:extLst>
              <a:ext uri="{FF2B5EF4-FFF2-40B4-BE49-F238E27FC236}">
                <a16:creationId xmlns:a16="http://schemas.microsoft.com/office/drawing/2014/main" id="{5625B6CB-4BB5-5186-F2BA-7B2827E64C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2533871"/>
              </p:ext>
            </p:extLst>
          </p:nvPr>
        </p:nvGraphicFramePr>
        <p:xfrm>
          <a:off x="424542" y="6766813"/>
          <a:ext cx="1434464" cy="3072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4464">
                  <a:extLst>
                    <a:ext uri="{9D8B030D-6E8A-4147-A177-3AD203B41FA5}">
                      <a16:colId xmlns:a16="http://schemas.microsoft.com/office/drawing/2014/main" val="1176143969"/>
                    </a:ext>
                  </a:extLst>
                </a:gridCol>
              </a:tblGrid>
              <a:tr h="359648">
                <a:tc>
                  <a:txBody>
                    <a:bodyPr/>
                    <a:lstStyle/>
                    <a:p>
                      <a:r>
                        <a:rPr lang="en-US" sz="800" b="0" dirty="0">
                          <a:solidFill>
                            <a:schemeClr val="tx1"/>
                          </a:solidFill>
                          <a:latin typeface="LLElementary3" panose="02000603000000000000" pitchFamily="2" charset="0"/>
                          <a:ea typeface="LLElementary3" panose="02000603000000000000" pitchFamily="2" charset="0"/>
                        </a:rPr>
                        <a:t>Unit </a:t>
                      </a:r>
                      <a:r>
                        <a:rPr lang="en-US" sz="800" b="0" dirty="0" smtClean="0">
                          <a:solidFill>
                            <a:schemeClr val="tx1"/>
                          </a:solidFill>
                          <a:latin typeface="LLElementary3" panose="02000603000000000000" pitchFamily="2" charset="0"/>
                          <a:ea typeface="LLElementary3" panose="02000603000000000000" pitchFamily="2" charset="0"/>
                        </a:rPr>
                        <a:t>0: Connecting</a:t>
                      </a:r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  <a:latin typeface="LLElementary3" panose="02000603000000000000" pitchFamily="2" charset="0"/>
                          <a:ea typeface="LLElementary3" panose="02000603000000000000" pitchFamily="2" charset="0"/>
                        </a:rPr>
                        <a:t> Themes</a:t>
                      </a:r>
                      <a:endParaRPr lang="en-US" sz="800" b="0" dirty="0">
                        <a:solidFill>
                          <a:schemeClr val="tx1"/>
                        </a:solidFill>
                        <a:latin typeface="LLElementary3" panose="02000603000000000000" pitchFamily="2" charset="0"/>
                        <a:ea typeface="LLElementary3" panose="02000603000000000000" pitchFamily="2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9341444"/>
                  </a:ext>
                </a:extLst>
              </a:tr>
              <a:tr h="359648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  <a:latin typeface="LLElementary3" panose="02000603000000000000" pitchFamily="2" charset="0"/>
                          <a:ea typeface="LLElementary3" panose="02000603000000000000" pitchFamily="2" charset="0"/>
                        </a:rPr>
                        <a:t>Unit</a:t>
                      </a:r>
                      <a:r>
                        <a:rPr lang="en-US" sz="800" baseline="0" dirty="0" smtClean="0">
                          <a:solidFill>
                            <a:schemeClr val="tx1"/>
                          </a:solidFill>
                          <a:latin typeface="LLElementary3" panose="02000603000000000000" pitchFamily="2" charset="0"/>
                          <a:ea typeface="LLElementary3" panose="02000603000000000000" pitchFamily="2" charset="0"/>
                        </a:rPr>
                        <a:t> 1: Geography &amp; American Indians</a:t>
                      </a:r>
                      <a:endParaRPr lang="en-US" sz="800" dirty="0">
                        <a:solidFill>
                          <a:schemeClr val="tx1"/>
                        </a:solidFill>
                        <a:latin typeface="LLElementary3" panose="02000603000000000000" pitchFamily="2" charset="0"/>
                        <a:ea typeface="LLElementary3" panose="02000603000000000000" pitchFamily="2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1872931"/>
                  </a:ext>
                </a:extLst>
              </a:tr>
              <a:tr h="359648"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tx1"/>
                          </a:solidFill>
                          <a:latin typeface="LLElementary3" panose="02000603000000000000" pitchFamily="2" charset="0"/>
                          <a:ea typeface="LLElementary3" panose="02000603000000000000" pitchFamily="2" charset="0"/>
                        </a:rPr>
                        <a:t>Unit 2: </a:t>
                      </a:r>
                      <a:r>
                        <a:rPr lang="en-US" sz="800" dirty="0" smtClean="0">
                          <a:solidFill>
                            <a:schemeClr val="tx1"/>
                          </a:solidFill>
                          <a:latin typeface="LLElementary3" panose="02000603000000000000" pitchFamily="2" charset="0"/>
                          <a:ea typeface="LLElementary3" panose="02000603000000000000" pitchFamily="2" charset="0"/>
                        </a:rPr>
                        <a:t>Exploration</a:t>
                      </a:r>
                      <a:r>
                        <a:rPr lang="en-US" sz="800" baseline="0" dirty="0" smtClean="0">
                          <a:solidFill>
                            <a:schemeClr val="tx1"/>
                          </a:solidFill>
                          <a:latin typeface="LLElementary3" panose="02000603000000000000" pitchFamily="2" charset="0"/>
                          <a:ea typeface="LLElementary3" panose="02000603000000000000" pitchFamily="2" charset="0"/>
                        </a:rPr>
                        <a:t> and Colonization</a:t>
                      </a:r>
                      <a:endParaRPr lang="en-US" sz="800" dirty="0">
                        <a:solidFill>
                          <a:schemeClr val="tx1"/>
                        </a:solidFill>
                        <a:latin typeface="LLElementary3" panose="02000603000000000000" pitchFamily="2" charset="0"/>
                        <a:ea typeface="LLElementary3" panose="02000603000000000000" pitchFamily="2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7286802"/>
                  </a:ext>
                </a:extLst>
              </a:tr>
              <a:tr h="359648"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tx1"/>
                          </a:solidFill>
                          <a:latin typeface="LLElementary3" panose="02000603000000000000" pitchFamily="2" charset="0"/>
                          <a:ea typeface="LLElementary3" panose="02000603000000000000" pitchFamily="2" charset="0"/>
                        </a:rPr>
                        <a:t>Unit 3: </a:t>
                      </a:r>
                      <a:r>
                        <a:rPr lang="en-US" sz="800" dirty="0" smtClean="0">
                          <a:solidFill>
                            <a:schemeClr val="tx1"/>
                          </a:solidFill>
                          <a:latin typeface="LLElementary3" panose="02000603000000000000" pitchFamily="2" charset="0"/>
                          <a:ea typeface="LLElementary3" panose="02000603000000000000" pitchFamily="2" charset="0"/>
                        </a:rPr>
                        <a:t>Revolution,</a:t>
                      </a:r>
                      <a:r>
                        <a:rPr lang="en-US" sz="800" baseline="0" dirty="0" smtClean="0">
                          <a:solidFill>
                            <a:schemeClr val="tx1"/>
                          </a:solidFill>
                          <a:latin typeface="LLElementary3" panose="02000603000000000000" pitchFamily="2" charset="0"/>
                          <a:ea typeface="LLElementary3" panose="02000603000000000000" pitchFamily="2" charset="0"/>
                        </a:rPr>
                        <a:t> Statehood &amp; Westward Expansion</a:t>
                      </a:r>
                      <a:endParaRPr lang="en-US" sz="800" dirty="0">
                        <a:solidFill>
                          <a:schemeClr val="tx1"/>
                        </a:solidFill>
                        <a:latin typeface="LLElementary3" panose="02000603000000000000" pitchFamily="2" charset="0"/>
                        <a:ea typeface="LLElementary3" panose="02000603000000000000" pitchFamily="2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4263332"/>
                  </a:ext>
                </a:extLst>
              </a:tr>
              <a:tr h="359648"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tx1"/>
                          </a:solidFill>
                          <a:latin typeface="LLElementary3" panose="02000603000000000000" pitchFamily="2" charset="0"/>
                          <a:ea typeface="LLElementary3" panose="02000603000000000000" pitchFamily="2" charset="0"/>
                        </a:rPr>
                        <a:t>Unit 4: </a:t>
                      </a:r>
                      <a:r>
                        <a:rPr lang="en-US" sz="800" dirty="0" smtClean="0">
                          <a:solidFill>
                            <a:schemeClr val="tx1"/>
                          </a:solidFill>
                          <a:latin typeface="LLElementary3" panose="02000603000000000000" pitchFamily="2" charset="0"/>
                          <a:ea typeface="LLElementary3" panose="02000603000000000000" pitchFamily="2" charset="0"/>
                        </a:rPr>
                        <a:t>The</a:t>
                      </a:r>
                      <a:r>
                        <a:rPr lang="en-US" sz="800" baseline="0" dirty="0" smtClean="0">
                          <a:solidFill>
                            <a:schemeClr val="tx1"/>
                          </a:solidFill>
                          <a:latin typeface="LLElementary3" panose="02000603000000000000" pitchFamily="2" charset="0"/>
                          <a:ea typeface="LLElementary3" panose="02000603000000000000" pitchFamily="2" charset="0"/>
                        </a:rPr>
                        <a:t> Civil War, Reconstruction, &amp; New South</a:t>
                      </a:r>
                      <a:endParaRPr lang="en-US" sz="800" dirty="0">
                        <a:solidFill>
                          <a:schemeClr val="tx1"/>
                        </a:solidFill>
                        <a:latin typeface="LLElementary3" panose="02000603000000000000" pitchFamily="2" charset="0"/>
                        <a:ea typeface="LLElementary3" panose="02000603000000000000" pitchFamily="2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3652142"/>
                  </a:ext>
                </a:extLst>
              </a:tr>
              <a:tr h="359648"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tx1"/>
                          </a:solidFill>
                          <a:latin typeface="LLElementary3" panose="02000603000000000000" pitchFamily="2" charset="0"/>
                          <a:ea typeface="LLElementary3" panose="02000603000000000000" pitchFamily="2" charset="0"/>
                        </a:rPr>
                        <a:t>Unit 5: </a:t>
                      </a:r>
                      <a:r>
                        <a:rPr lang="en-US" sz="800" dirty="0" smtClean="0">
                          <a:solidFill>
                            <a:schemeClr val="tx1"/>
                          </a:solidFill>
                          <a:latin typeface="LLElementary3" panose="02000603000000000000" pitchFamily="2" charset="0"/>
                          <a:ea typeface="LLElementary3" panose="02000603000000000000" pitchFamily="2" charset="0"/>
                        </a:rPr>
                        <a:t>The</a:t>
                      </a:r>
                      <a:r>
                        <a:rPr lang="en-US" sz="800" baseline="0" dirty="0" smtClean="0">
                          <a:solidFill>
                            <a:schemeClr val="tx1"/>
                          </a:solidFill>
                          <a:latin typeface="LLElementary3" panose="02000603000000000000" pitchFamily="2" charset="0"/>
                          <a:ea typeface="LLElementary3" panose="02000603000000000000" pitchFamily="2" charset="0"/>
                        </a:rPr>
                        <a:t> 20</a:t>
                      </a:r>
                      <a:r>
                        <a:rPr lang="en-US" sz="800" baseline="30000" dirty="0" smtClean="0">
                          <a:solidFill>
                            <a:schemeClr val="tx1"/>
                          </a:solidFill>
                          <a:latin typeface="LLElementary3" panose="02000603000000000000" pitchFamily="2" charset="0"/>
                          <a:ea typeface="LLElementary3" panose="02000603000000000000" pitchFamily="2" charset="0"/>
                        </a:rPr>
                        <a:t>th</a:t>
                      </a:r>
                      <a:r>
                        <a:rPr lang="en-US" sz="800" baseline="0" dirty="0" smtClean="0">
                          <a:solidFill>
                            <a:schemeClr val="tx1"/>
                          </a:solidFill>
                          <a:latin typeface="LLElementary3" panose="02000603000000000000" pitchFamily="2" charset="0"/>
                          <a:ea typeface="LLElementary3" panose="02000603000000000000" pitchFamily="2" charset="0"/>
                        </a:rPr>
                        <a:t> Century: WWI Through Post WWII</a:t>
                      </a:r>
                      <a:endParaRPr lang="en-US" sz="800" dirty="0" smtClean="0">
                        <a:solidFill>
                          <a:schemeClr val="tx1"/>
                        </a:solidFill>
                        <a:latin typeface="LLElementary3" panose="02000603000000000000" pitchFamily="2" charset="0"/>
                        <a:ea typeface="LLElementary3" panose="02000603000000000000" pitchFamily="2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1503692"/>
                  </a:ext>
                </a:extLst>
              </a:tr>
              <a:tr h="359648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  <a:latin typeface="LLElementary3" panose="02000603000000000000" pitchFamily="2" charset="0"/>
                          <a:ea typeface="LLElementary3" panose="02000603000000000000" pitchFamily="2" charset="0"/>
                        </a:rPr>
                        <a:t>Unit 6: Civil Rights to Modern Georgia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5837207"/>
                  </a:ext>
                </a:extLst>
              </a:tr>
              <a:tr h="359648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  <a:latin typeface="LLElementary3" panose="02000603000000000000" pitchFamily="2" charset="0"/>
                          <a:ea typeface="LLElementary3" panose="02000603000000000000" pitchFamily="2" charset="0"/>
                        </a:rPr>
                        <a:t>Unit 7:</a:t>
                      </a:r>
                      <a:r>
                        <a:rPr lang="en-US" sz="800" baseline="0" dirty="0" smtClean="0">
                          <a:solidFill>
                            <a:schemeClr val="tx1"/>
                          </a:solidFill>
                          <a:latin typeface="LLElementary3" panose="02000603000000000000" pitchFamily="2" charset="0"/>
                          <a:ea typeface="LLElementary3" panose="02000603000000000000" pitchFamily="2" charset="0"/>
                        </a:rPr>
                        <a:t> The Government and Personal Finance</a:t>
                      </a:r>
                      <a:endParaRPr lang="en-US" sz="800" dirty="0" smtClean="0">
                        <a:solidFill>
                          <a:schemeClr val="tx1"/>
                        </a:solidFill>
                        <a:latin typeface="LLElementary3" panose="02000603000000000000" pitchFamily="2" charset="0"/>
                        <a:ea typeface="LLElementary3" panose="02000603000000000000" pitchFamily="2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4164162"/>
                  </a:ext>
                </a:extLst>
              </a:tr>
            </a:tbl>
          </a:graphicData>
        </a:graphic>
      </p:graphicFrame>
      <p:sp>
        <p:nvSpPr>
          <p:cNvPr id="21" name="Rectangle 20">
            <a:extLst>
              <a:ext uri="{FF2B5EF4-FFF2-40B4-BE49-F238E27FC236}">
                <a16:creationId xmlns:a16="http://schemas.microsoft.com/office/drawing/2014/main" id="{A5C170FC-0561-A85C-6A07-C5A9FB4BC6BC}"/>
              </a:ext>
            </a:extLst>
          </p:cNvPr>
          <p:cNvSpPr/>
          <p:nvPr/>
        </p:nvSpPr>
        <p:spPr>
          <a:xfrm>
            <a:off x="415004" y="6261546"/>
            <a:ext cx="1453540" cy="43698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LLElementary3" panose="02000603000000000000" pitchFamily="2" charset="0"/>
                <a:ea typeface="LLElementary3" panose="02000603000000000000" pitchFamily="2" charset="0"/>
              </a:rPr>
              <a:t>Course Outline</a:t>
            </a:r>
          </a:p>
        </p:txBody>
      </p:sp>
      <p:graphicFrame>
        <p:nvGraphicFramePr>
          <p:cNvPr id="22" name="Table 20">
            <a:extLst>
              <a:ext uri="{FF2B5EF4-FFF2-40B4-BE49-F238E27FC236}">
                <a16:creationId xmlns:a16="http://schemas.microsoft.com/office/drawing/2014/main" id="{778EDDF7-1DDC-084D-48BD-6DCEAF2374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7117200"/>
              </p:ext>
            </p:extLst>
          </p:nvPr>
        </p:nvGraphicFramePr>
        <p:xfrm>
          <a:off x="4847313" y="5169365"/>
          <a:ext cx="1008381" cy="143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9000">
                  <a:extLst>
                    <a:ext uri="{9D8B030D-6E8A-4147-A177-3AD203B41FA5}">
                      <a16:colId xmlns:a16="http://schemas.microsoft.com/office/drawing/2014/main" val="1176143969"/>
                    </a:ext>
                  </a:extLst>
                </a:gridCol>
                <a:gridCol w="419381">
                  <a:extLst>
                    <a:ext uri="{9D8B030D-6E8A-4147-A177-3AD203B41FA5}">
                      <a16:colId xmlns:a16="http://schemas.microsoft.com/office/drawing/2014/main" val="497698528"/>
                    </a:ext>
                  </a:extLst>
                </a:gridCol>
              </a:tblGrid>
              <a:tr h="21829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LLElementary3" panose="02000603000000000000" pitchFamily="2" charset="0"/>
                          <a:ea typeface="LLElementary3" panose="02000603000000000000" pitchFamily="2" charset="0"/>
                        </a:rPr>
                        <a:t>Grading Scale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9341444"/>
                  </a:ext>
                </a:extLst>
              </a:tr>
              <a:tr h="218290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LLElementary3" panose="02000603000000000000" pitchFamily="2" charset="0"/>
                          <a:ea typeface="LLElementary3" panose="02000603000000000000" pitchFamily="2" charset="0"/>
                        </a:rPr>
                        <a:t>Exams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LLElementary3" panose="02000603000000000000" pitchFamily="2" charset="0"/>
                          <a:ea typeface="LLElementary3" panose="02000603000000000000" pitchFamily="2" charset="0"/>
                        </a:rPr>
                        <a:t>20%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2009631"/>
                  </a:ext>
                </a:extLst>
              </a:tr>
              <a:tr h="218290">
                <a:tc>
                  <a:txBody>
                    <a:bodyPr/>
                    <a:lstStyle/>
                    <a:p>
                      <a:r>
                        <a:rPr lang="en-US" sz="1000">
                          <a:solidFill>
                            <a:schemeClr val="tx1"/>
                          </a:solidFill>
                          <a:latin typeface="LLElementary3" panose="02000603000000000000" pitchFamily="2" charset="0"/>
                          <a:ea typeface="LLElementary3" panose="02000603000000000000" pitchFamily="2" charset="0"/>
                        </a:rPr>
                        <a:t>Major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LLElementary3" panose="02000603000000000000" pitchFamily="2" charset="0"/>
                          <a:ea typeface="LLElementary3" panose="02000603000000000000" pitchFamily="2" charset="0"/>
                        </a:rPr>
                        <a:t>40%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7286802"/>
                  </a:ext>
                </a:extLst>
              </a:tr>
              <a:tr h="218290">
                <a:tc>
                  <a:txBody>
                    <a:bodyPr/>
                    <a:lstStyle/>
                    <a:p>
                      <a:r>
                        <a:rPr lang="en-US" sz="1000">
                          <a:solidFill>
                            <a:schemeClr val="tx1"/>
                          </a:solidFill>
                          <a:latin typeface="LLElementary3" panose="02000603000000000000" pitchFamily="2" charset="0"/>
                          <a:ea typeface="LLElementary3" panose="02000603000000000000" pitchFamily="2" charset="0"/>
                        </a:rPr>
                        <a:t>Minor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LLElementary3" panose="02000603000000000000" pitchFamily="2" charset="0"/>
                          <a:ea typeface="LLElementary3" panose="02000603000000000000" pitchFamily="2" charset="0"/>
                        </a:rPr>
                        <a:t>60%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4263332"/>
                  </a:ext>
                </a:extLst>
              </a:tr>
            </a:tbl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9A6AA2A9-E4E1-0DDD-9340-B94D264F40F8}"/>
              </a:ext>
            </a:extLst>
          </p:cNvPr>
          <p:cNvSpPr txBox="1"/>
          <p:nvPr/>
        </p:nvSpPr>
        <p:spPr>
          <a:xfrm>
            <a:off x="5202384" y="3373326"/>
            <a:ext cx="126038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0000"/>
                </a:solidFill>
                <a:latin typeface="Sugar Bomb" panose="02000500000000000000" pitchFamily="2" charset="0"/>
              </a:rPr>
              <a:t>No cellphones are to be used during class! Period!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A6118EC-1897-1868-558C-7722BD5EB4BD}"/>
              </a:ext>
            </a:extLst>
          </p:cNvPr>
          <p:cNvSpPr txBox="1"/>
          <p:nvPr/>
        </p:nvSpPr>
        <p:spPr>
          <a:xfrm rot="20187252">
            <a:off x="-208803" y="600328"/>
            <a:ext cx="23819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000" dirty="0">
              <a:solidFill>
                <a:srgbClr val="CC0099"/>
              </a:solidFill>
              <a:latin typeface="LLElementaryDots" panose="02000603000000000000" pitchFamily="2" charset="0"/>
              <a:ea typeface="LLElementaryDots" panose="02000603000000000000" pitchFamily="2" charset="0"/>
            </a:endParaRPr>
          </a:p>
        </p:txBody>
      </p:sp>
      <p:graphicFrame>
        <p:nvGraphicFramePr>
          <p:cNvPr id="25" name="Table 20">
            <a:extLst>
              <a:ext uri="{FF2B5EF4-FFF2-40B4-BE49-F238E27FC236}">
                <a16:creationId xmlns:a16="http://schemas.microsoft.com/office/drawing/2014/main" id="{51CCAF7A-AA44-B1AB-0AA5-1D87A9F866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4794299"/>
              </p:ext>
            </p:extLst>
          </p:nvPr>
        </p:nvGraphicFramePr>
        <p:xfrm>
          <a:off x="2551220" y="5185651"/>
          <a:ext cx="2039248" cy="1485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9624">
                  <a:extLst>
                    <a:ext uri="{9D8B030D-6E8A-4147-A177-3AD203B41FA5}">
                      <a16:colId xmlns:a16="http://schemas.microsoft.com/office/drawing/2014/main" val="3200651052"/>
                    </a:ext>
                  </a:extLst>
                </a:gridCol>
                <a:gridCol w="1019624">
                  <a:extLst>
                    <a:ext uri="{9D8B030D-6E8A-4147-A177-3AD203B41FA5}">
                      <a16:colId xmlns:a16="http://schemas.microsoft.com/office/drawing/2014/main" val="1176143969"/>
                    </a:ext>
                  </a:extLst>
                </a:gridCol>
              </a:tblGrid>
              <a:tr h="297164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Sugar Bomb" panose="02000500000000000000" pitchFamily="2" charset="0"/>
                        </a:rPr>
                        <a:t>Georgia Milestones Weights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Sugar Bomb" panose="02000500000000000000" pitchFamily="2" charset="0"/>
                        </a:rPr>
                        <a:t>Grading Scale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341444"/>
                  </a:ext>
                </a:extLst>
              </a:tr>
              <a:tr h="297164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  <a:latin typeface="LLElementary3" panose="02000603000000000000" pitchFamily="2" charset="0"/>
                          <a:ea typeface="LLElementary3" panose="02000603000000000000" pitchFamily="2" charset="0"/>
                        </a:rPr>
                        <a:t>History</a:t>
                      </a:r>
                      <a:endParaRPr lang="en-US" sz="800" dirty="0">
                        <a:solidFill>
                          <a:schemeClr val="tx1"/>
                        </a:solidFill>
                        <a:latin typeface="LLElementary3" panose="02000603000000000000" pitchFamily="2" charset="0"/>
                        <a:ea typeface="LLElementary3" panose="02000603000000000000" pitchFamily="2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  <a:latin typeface="LLElementary3" panose="02000603000000000000" pitchFamily="2" charset="0"/>
                          <a:ea typeface="LLElementary3" panose="02000603000000000000" pitchFamily="2" charset="0"/>
                        </a:rPr>
                        <a:t>50%</a:t>
                      </a:r>
                      <a:endParaRPr lang="en-US" sz="800" dirty="0">
                        <a:solidFill>
                          <a:schemeClr val="tx1"/>
                        </a:solidFill>
                        <a:latin typeface="LLElementary3" panose="02000603000000000000" pitchFamily="2" charset="0"/>
                        <a:ea typeface="LLElementary3" panose="02000603000000000000" pitchFamily="2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2009631"/>
                  </a:ext>
                </a:extLst>
              </a:tr>
              <a:tr h="297164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  <a:latin typeface="LLElementary3" panose="02000603000000000000" pitchFamily="2" charset="0"/>
                          <a:ea typeface="LLElementary3" panose="02000603000000000000" pitchFamily="2" charset="0"/>
                        </a:rPr>
                        <a:t>Geography</a:t>
                      </a:r>
                      <a:endParaRPr lang="en-US" sz="800" dirty="0">
                        <a:solidFill>
                          <a:schemeClr val="tx1"/>
                        </a:solidFill>
                        <a:latin typeface="LLElementary3" panose="02000603000000000000" pitchFamily="2" charset="0"/>
                        <a:ea typeface="LLElementary3" panose="02000603000000000000" pitchFamily="2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  <a:latin typeface="LLElementary3" panose="02000603000000000000" pitchFamily="2" charset="0"/>
                          <a:ea typeface="LLElementary3" panose="02000603000000000000" pitchFamily="2" charset="0"/>
                        </a:rPr>
                        <a:t>15%</a:t>
                      </a:r>
                      <a:endParaRPr lang="en-US" sz="800" dirty="0">
                        <a:solidFill>
                          <a:schemeClr val="tx1"/>
                        </a:solidFill>
                        <a:latin typeface="LLElementary3" panose="02000603000000000000" pitchFamily="2" charset="0"/>
                        <a:ea typeface="LLElementary3" panose="02000603000000000000" pitchFamily="2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7286802"/>
                  </a:ext>
                </a:extLst>
              </a:tr>
              <a:tr h="297164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  <a:latin typeface="LLElementary3" panose="02000603000000000000" pitchFamily="2" charset="0"/>
                          <a:ea typeface="LLElementary3" panose="02000603000000000000" pitchFamily="2" charset="0"/>
                        </a:rPr>
                        <a:t>Government/Civics</a:t>
                      </a:r>
                      <a:endParaRPr lang="en-US" sz="800" dirty="0">
                        <a:solidFill>
                          <a:schemeClr val="tx1"/>
                        </a:solidFill>
                        <a:latin typeface="LLElementary3" panose="02000603000000000000" pitchFamily="2" charset="0"/>
                        <a:ea typeface="LLElementary3" panose="02000603000000000000" pitchFamily="2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  <a:latin typeface="LLElementary3" panose="02000603000000000000" pitchFamily="2" charset="0"/>
                          <a:ea typeface="LLElementary3" panose="02000603000000000000" pitchFamily="2" charset="0"/>
                        </a:rPr>
                        <a:t>20%</a:t>
                      </a:r>
                      <a:endParaRPr lang="en-US" sz="800" dirty="0">
                        <a:solidFill>
                          <a:schemeClr val="tx1"/>
                        </a:solidFill>
                        <a:latin typeface="LLElementary3" panose="02000603000000000000" pitchFamily="2" charset="0"/>
                        <a:ea typeface="LLElementary3" panose="02000603000000000000" pitchFamily="2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4263332"/>
                  </a:ext>
                </a:extLst>
              </a:tr>
              <a:tr h="297164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  <a:latin typeface="LLElementary3" panose="02000603000000000000" pitchFamily="2" charset="0"/>
                          <a:ea typeface="LLElementary3" panose="02000603000000000000" pitchFamily="2" charset="0"/>
                        </a:rPr>
                        <a:t>Economics</a:t>
                      </a:r>
                      <a:endParaRPr lang="en-US" sz="800" dirty="0">
                        <a:solidFill>
                          <a:schemeClr val="tx1"/>
                        </a:solidFill>
                        <a:latin typeface="LLElementary3" panose="02000603000000000000" pitchFamily="2" charset="0"/>
                        <a:ea typeface="LLElementary3" panose="02000603000000000000" pitchFamily="2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  <a:latin typeface="LLElementary3" panose="02000603000000000000" pitchFamily="2" charset="0"/>
                          <a:ea typeface="LLElementary3" panose="02000603000000000000" pitchFamily="2" charset="0"/>
                        </a:rPr>
                        <a:t>15%</a:t>
                      </a:r>
                      <a:endParaRPr lang="en-US" sz="800" dirty="0">
                        <a:solidFill>
                          <a:schemeClr val="tx1"/>
                        </a:solidFill>
                        <a:latin typeface="LLElementary3" panose="02000603000000000000" pitchFamily="2" charset="0"/>
                        <a:ea typeface="LLElementary3" panose="02000603000000000000" pitchFamily="2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5439033"/>
                  </a:ext>
                </a:extLst>
              </a:tr>
            </a:tbl>
          </a:graphicData>
        </a:graphic>
      </p:graphicFrame>
      <p:sp>
        <p:nvSpPr>
          <p:cNvPr id="26" name="TextBox 25">
            <a:extLst>
              <a:ext uri="{FF2B5EF4-FFF2-40B4-BE49-F238E27FC236}">
                <a16:creationId xmlns:a16="http://schemas.microsoft.com/office/drawing/2014/main" id="{FBB1E5BC-F7CA-4F7B-2230-6727E5B58E97}"/>
              </a:ext>
            </a:extLst>
          </p:cNvPr>
          <p:cNvSpPr txBox="1"/>
          <p:nvPr/>
        </p:nvSpPr>
        <p:spPr>
          <a:xfrm>
            <a:off x="424541" y="5169365"/>
            <a:ext cx="1955656" cy="954107"/>
          </a:xfrm>
          <a:prstGeom prst="rect">
            <a:avLst/>
          </a:prstGeom>
          <a:noFill/>
          <a:ln>
            <a:solidFill>
              <a:srgbClr val="000099"/>
            </a:solidFill>
          </a:ln>
          <a:effectLst>
            <a:glow rad="101600">
              <a:srgbClr val="FFC000">
                <a:alpha val="60000"/>
              </a:srgb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LLElementary3" panose="02000603000000000000" pitchFamily="2" charset="0"/>
                <a:ea typeface="LLElementary3" panose="02000603000000000000" pitchFamily="2" charset="0"/>
              </a:rPr>
              <a:t>You will be required to take the GMAS in Ga Studies. The passing score is </a:t>
            </a:r>
            <a:r>
              <a:rPr lang="en-US" sz="1400" u="sng" dirty="0" smtClean="0">
                <a:latin typeface="LLElementary3" panose="02000603000000000000" pitchFamily="2" charset="0"/>
                <a:ea typeface="LLElementary3" panose="02000603000000000000" pitchFamily="2" charset="0"/>
              </a:rPr>
              <a:t>525</a:t>
            </a:r>
            <a:r>
              <a:rPr lang="en-US" sz="1400" dirty="0" smtClean="0">
                <a:latin typeface="LLElementary3" panose="02000603000000000000" pitchFamily="2" charset="0"/>
                <a:ea typeface="LLElementary3" panose="02000603000000000000" pitchFamily="2" charset="0"/>
              </a:rPr>
              <a:t>. </a:t>
            </a:r>
            <a:endParaRPr lang="en-US" sz="1400" dirty="0">
              <a:latin typeface="LLElementary3" panose="02000603000000000000" pitchFamily="2" charset="0"/>
              <a:ea typeface="LLElementary3" panose="020006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891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638</TotalTime>
  <Words>447</Words>
  <Application>Microsoft Office PowerPoint</Application>
  <PresentationFormat>Custom</PresentationFormat>
  <Paragraphs>59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Arial</vt:lpstr>
      <vt:lpstr>Calibri</vt:lpstr>
      <vt:lpstr>Calibri Light</vt:lpstr>
      <vt:lpstr>KBbubblegum</vt:lpstr>
      <vt:lpstr>KG When Oceans Rise</vt:lpstr>
      <vt:lpstr>LLElementary3</vt:lpstr>
      <vt:lpstr>LLElementaryDots</vt:lpstr>
      <vt:lpstr>Sugar Bomb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Harris, Natasha</dc:creator>
  <cp:lastModifiedBy>Windows User</cp:lastModifiedBy>
  <cp:revision>12</cp:revision>
  <cp:lastPrinted>2023-07-30T00:43:37Z</cp:lastPrinted>
  <dcterms:created xsi:type="dcterms:W3CDTF">2023-06-01T12:40:19Z</dcterms:created>
  <dcterms:modified xsi:type="dcterms:W3CDTF">2023-08-03T18:35:32Z</dcterms:modified>
</cp:coreProperties>
</file>